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6427-3758-4907-8F45-CB35D3AD6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783" y="2733709"/>
            <a:ext cx="8625674" cy="1373070"/>
          </a:xfrm>
        </p:spPr>
        <p:txBody>
          <a:bodyPr/>
          <a:lstStyle/>
          <a:p>
            <a:r>
              <a:rPr lang="pt-PT" dirty="0"/>
              <a:t>Blockchain </a:t>
            </a:r>
            <a:r>
              <a:rPr lang="pt-PT" dirty="0" err="1"/>
              <a:t>Identity</a:t>
            </a:r>
            <a:r>
              <a:rPr lang="pt-PT" dirty="0"/>
              <a:t>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B12EC-D420-47AF-A486-B6D7EC7554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Paulo Figueiredo</a:t>
            </a:r>
          </a:p>
        </p:txBody>
      </p:sp>
    </p:spTree>
    <p:extLst>
      <p:ext uri="{BB962C8B-B14F-4D97-AF65-F5344CB8AC3E}">
        <p14:creationId xmlns:p14="http://schemas.microsoft.com/office/powerpoint/2010/main" val="66112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24D0-8942-480A-8E8B-E95312194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Who</a:t>
            </a:r>
            <a:r>
              <a:rPr lang="pt-PT" dirty="0"/>
              <a:t> </a:t>
            </a:r>
            <a:r>
              <a:rPr lang="pt-PT" dirty="0" err="1"/>
              <a:t>am</a:t>
            </a:r>
            <a:r>
              <a:rPr lang="pt-PT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4E00A-AD71-465D-B39E-1ACC87323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/>
              <a:t>Paulo Figueiredo – paulo.figueiredo@gmail.com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err="1"/>
              <a:t>Member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team </a:t>
            </a:r>
            <a:r>
              <a:rPr lang="pt-PT" dirty="0" err="1"/>
              <a:t>that</a:t>
            </a:r>
            <a:r>
              <a:rPr lang="pt-PT" dirty="0"/>
              <a:t> </a:t>
            </a:r>
            <a:r>
              <a:rPr lang="pt-PT" dirty="0" err="1"/>
              <a:t>created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first</a:t>
            </a:r>
            <a:r>
              <a:rPr lang="pt-PT" dirty="0"/>
              <a:t> digital </a:t>
            </a:r>
            <a:r>
              <a:rPr lang="pt-PT" dirty="0" err="1"/>
              <a:t>Bank</a:t>
            </a:r>
            <a:r>
              <a:rPr lang="pt-PT" dirty="0"/>
              <a:t> in Portugal in 1999.</a:t>
            </a:r>
          </a:p>
          <a:p>
            <a:pPr marL="0" indent="0">
              <a:buNone/>
            </a:pPr>
            <a:r>
              <a:rPr lang="pt-PT" dirty="0"/>
              <a:t>Leads </a:t>
            </a:r>
            <a:r>
              <a:rPr lang="pt-PT" dirty="0" err="1"/>
              <a:t>the</a:t>
            </a:r>
            <a:r>
              <a:rPr lang="pt-PT" dirty="0"/>
              <a:t> IT, </a:t>
            </a:r>
            <a:r>
              <a:rPr lang="pt-PT" dirty="0" err="1"/>
              <a:t>Operations</a:t>
            </a:r>
            <a:r>
              <a:rPr lang="pt-PT" dirty="0"/>
              <a:t>, </a:t>
            </a:r>
            <a:r>
              <a:rPr lang="pt-PT" dirty="0" err="1"/>
              <a:t>Retail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Marketing </a:t>
            </a:r>
            <a:r>
              <a:rPr lang="pt-PT" dirty="0" err="1"/>
              <a:t>areas</a:t>
            </a:r>
            <a:r>
              <a:rPr lang="pt-PT" dirty="0"/>
              <a:t> </a:t>
            </a:r>
            <a:r>
              <a:rPr lang="pt-PT" dirty="0" err="1"/>
              <a:t>at</a:t>
            </a:r>
            <a:r>
              <a:rPr lang="pt-PT" dirty="0"/>
              <a:t> </a:t>
            </a:r>
            <a:r>
              <a:rPr lang="pt-PT" dirty="0" err="1"/>
              <a:t>board</a:t>
            </a:r>
            <a:r>
              <a:rPr lang="pt-PT" dirty="0"/>
              <a:t> </a:t>
            </a:r>
            <a:r>
              <a:rPr lang="pt-PT" dirty="0" err="1"/>
              <a:t>level</a:t>
            </a:r>
            <a:r>
              <a:rPr lang="pt-PT" dirty="0"/>
              <a:t>.</a:t>
            </a:r>
          </a:p>
          <a:p>
            <a:pPr marL="0" indent="0">
              <a:buNone/>
            </a:pPr>
            <a:r>
              <a:rPr lang="pt-PT" dirty="0" err="1"/>
              <a:t>Strong</a:t>
            </a:r>
            <a:r>
              <a:rPr lang="pt-PT" dirty="0"/>
              <a:t> </a:t>
            </a:r>
            <a:r>
              <a:rPr lang="pt-PT" dirty="0" err="1"/>
              <a:t>brand</a:t>
            </a:r>
            <a:r>
              <a:rPr lang="pt-PT" dirty="0"/>
              <a:t> : </a:t>
            </a:r>
            <a:r>
              <a:rPr lang="pt-PT" dirty="0" err="1"/>
              <a:t>innovation</a:t>
            </a:r>
            <a:r>
              <a:rPr lang="pt-PT" dirty="0"/>
              <a:t>, </a:t>
            </a:r>
            <a:r>
              <a:rPr lang="pt-PT" dirty="0" err="1"/>
              <a:t>solid</a:t>
            </a:r>
            <a:r>
              <a:rPr lang="pt-PT" dirty="0"/>
              <a:t>, </a:t>
            </a:r>
            <a:r>
              <a:rPr lang="pt-PT" dirty="0" err="1"/>
              <a:t>profitable</a:t>
            </a:r>
            <a:r>
              <a:rPr lang="pt-PT" dirty="0"/>
              <a:t>.</a:t>
            </a:r>
          </a:p>
          <a:p>
            <a:pPr marL="0" indent="0">
              <a:buNone/>
            </a:pPr>
            <a:r>
              <a:rPr lang="pt-PT" dirty="0" err="1"/>
              <a:t>Working</a:t>
            </a:r>
            <a:r>
              <a:rPr lang="pt-PT" dirty="0"/>
              <a:t> </a:t>
            </a:r>
            <a:r>
              <a:rPr lang="pt-PT" dirty="0" err="1"/>
              <a:t>on</a:t>
            </a:r>
            <a:r>
              <a:rPr lang="pt-PT" dirty="0"/>
              <a:t> a PhD </a:t>
            </a:r>
            <a:r>
              <a:rPr lang="pt-PT" dirty="0" err="1"/>
              <a:t>at</a:t>
            </a:r>
            <a:r>
              <a:rPr lang="pt-PT" dirty="0"/>
              <a:t> IST, </a:t>
            </a:r>
            <a:r>
              <a:rPr lang="pt-PT" dirty="0" err="1"/>
              <a:t>Lisbon</a:t>
            </a:r>
            <a:r>
              <a:rPr lang="pt-PT" dirty="0"/>
              <a:t>.</a:t>
            </a:r>
          </a:p>
          <a:p>
            <a:pPr marL="0" indent="0">
              <a:buNone/>
            </a:pPr>
            <a:r>
              <a:rPr lang="pt-PT" dirty="0"/>
              <a:t>Management training </a:t>
            </a:r>
            <a:r>
              <a:rPr lang="pt-PT" dirty="0" err="1"/>
              <a:t>at</a:t>
            </a:r>
            <a:r>
              <a:rPr lang="pt-PT" dirty="0"/>
              <a:t> HBS, LSE, </a:t>
            </a:r>
            <a:r>
              <a:rPr lang="pt-PT" dirty="0" err="1"/>
              <a:t>Insead</a:t>
            </a:r>
            <a:r>
              <a:rPr lang="pt-PT" dirty="0"/>
              <a:t>.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1804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92ED5-C4FE-4061-8904-1C500CE55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Research </a:t>
            </a:r>
            <a:r>
              <a:rPr lang="pt-PT" dirty="0" err="1"/>
              <a:t>Topic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0AE22-D8B2-4AAD-AEC8-7BDF6F032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Blockchain for </a:t>
            </a:r>
            <a:r>
              <a:rPr lang="pt-P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Identity</a:t>
            </a:r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</a:p>
          <a:p>
            <a:r>
              <a:rPr lang="pt-PT" dirty="0" err="1"/>
              <a:t>Focus</a:t>
            </a:r>
            <a:r>
              <a:rPr lang="pt-PT" dirty="0"/>
              <a:t> </a:t>
            </a:r>
            <a:r>
              <a:rPr lang="pt-PT" dirty="0" err="1"/>
              <a:t>on</a:t>
            </a:r>
            <a:r>
              <a:rPr lang="pt-PT" dirty="0"/>
              <a:t> </a:t>
            </a:r>
            <a:r>
              <a:rPr lang="pt-PT" dirty="0" err="1"/>
              <a:t>regulated</a:t>
            </a:r>
            <a:r>
              <a:rPr lang="pt-PT" dirty="0"/>
              <a:t> industries: core </a:t>
            </a:r>
            <a:r>
              <a:rPr lang="pt-PT" dirty="0" err="1"/>
              <a:t>identity</a:t>
            </a:r>
            <a:r>
              <a:rPr lang="pt-PT" dirty="0"/>
              <a:t> data </a:t>
            </a:r>
            <a:r>
              <a:rPr lang="pt-PT" dirty="0" err="1"/>
              <a:t>well</a:t>
            </a:r>
            <a:r>
              <a:rPr lang="pt-PT" dirty="0"/>
              <a:t> </a:t>
            </a:r>
            <a:r>
              <a:rPr lang="pt-PT" dirty="0" err="1"/>
              <a:t>defined</a:t>
            </a:r>
            <a:r>
              <a:rPr lang="pt-PT" dirty="0"/>
              <a:t>.</a:t>
            </a:r>
          </a:p>
          <a:p>
            <a:r>
              <a:rPr lang="pt-PT" dirty="0" err="1"/>
              <a:t>Identity</a:t>
            </a:r>
            <a:r>
              <a:rPr lang="pt-PT" dirty="0"/>
              <a:t> as a set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verifiable</a:t>
            </a:r>
            <a:r>
              <a:rPr lang="pt-PT" dirty="0"/>
              <a:t> </a:t>
            </a:r>
            <a:r>
              <a:rPr lang="pt-PT" dirty="0" err="1"/>
              <a:t>claims</a:t>
            </a:r>
            <a:r>
              <a:rPr lang="pt-PT" dirty="0"/>
              <a:t>, </a:t>
            </a:r>
            <a:r>
              <a:rPr lang="pt-PT" dirty="0" err="1"/>
              <a:t>cryptographically</a:t>
            </a:r>
            <a:r>
              <a:rPr lang="pt-PT" dirty="0"/>
              <a:t> </a:t>
            </a:r>
            <a:r>
              <a:rPr lang="pt-PT" dirty="0" err="1"/>
              <a:t>signed</a:t>
            </a:r>
            <a:r>
              <a:rPr lang="pt-PT" dirty="0"/>
              <a:t>.</a:t>
            </a:r>
          </a:p>
          <a:p>
            <a:endParaRPr lang="pt-PT" dirty="0"/>
          </a:p>
          <a:p>
            <a:pPr marL="0" indent="0">
              <a:buNone/>
            </a:pPr>
            <a:r>
              <a:rPr lang="pt-P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Narrowing</a:t>
            </a:r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Scope</a:t>
            </a:r>
          </a:p>
          <a:p>
            <a:r>
              <a:rPr lang="pt-PT" dirty="0" err="1"/>
              <a:t>Banking</a:t>
            </a:r>
            <a:r>
              <a:rPr lang="pt-PT" dirty="0"/>
              <a:t> as Use Case</a:t>
            </a:r>
          </a:p>
          <a:p>
            <a:r>
              <a:rPr lang="pt-PT" dirty="0" err="1"/>
              <a:t>Challenges</a:t>
            </a:r>
            <a:r>
              <a:rPr lang="pt-PT" dirty="0"/>
              <a:t>: AML / KYC / GDPR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8949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4474A-A07F-4715-B1FC-511819D9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Banking</a:t>
            </a:r>
            <a:r>
              <a:rPr lang="pt-PT" dirty="0"/>
              <a:t> as a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185CE-5247-487B-80A8-9B4D6AF61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A </a:t>
            </a:r>
            <a:r>
              <a:rPr lang="pt-PT" dirty="0" err="1"/>
              <a:t>private</a:t>
            </a:r>
            <a:r>
              <a:rPr lang="pt-PT" dirty="0"/>
              <a:t> </a:t>
            </a:r>
            <a:r>
              <a:rPr lang="pt-PT" dirty="0" err="1"/>
              <a:t>permissioned</a:t>
            </a:r>
            <a:r>
              <a:rPr lang="pt-PT" dirty="0"/>
              <a:t> Blockchain </a:t>
            </a:r>
            <a:r>
              <a:rPr lang="pt-PT" dirty="0" err="1"/>
              <a:t>using</a:t>
            </a:r>
            <a:r>
              <a:rPr lang="pt-PT" dirty="0"/>
              <a:t> financial </a:t>
            </a:r>
            <a:r>
              <a:rPr lang="pt-PT" dirty="0" err="1"/>
              <a:t>institutions</a:t>
            </a:r>
            <a:r>
              <a:rPr lang="pt-PT" dirty="0"/>
              <a:t> as nodes for </a:t>
            </a:r>
            <a:r>
              <a:rPr lang="pt-PT" dirty="0" err="1"/>
              <a:t>identity</a:t>
            </a:r>
            <a:r>
              <a:rPr lang="pt-PT" dirty="0"/>
              <a:t> data</a:t>
            </a:r>
          </a:p>
          <a:p>
            <a:r>
              <a:rPr lang="pt-PT" dirty="0" err="1"/>
              <a:t>Account</a:t>
            </a:r>
            <a:r>
              <a:rPr lang="pt-PT" dirty="0"/>
              <a:t> </a:t>
            </a:r>
            <a:r>
              <a:rPr lang="pt-PT" dirty="0" err="1"/>
              <a:t>Opening</a:t>
            </a:r>
            <a:r>
              <a:rPr lang="pt-PT" dirty="0"/>
              <a:t> </a:t>
            </a:r>
            <a:r>
              <a:rPr lang="pt-PT" dirty="0" err="1"/>
              <a:t>at</a:t>
            </a:r>
            <a:r>
              <a:rPr lang="pt-PT" dirty="0"/>
              <a:t> a </a:t>
            </a:r>
            <a:r>
              <a:rPr lang="pt-PT" dirty="0" err="1"/>
              <a:t>Bank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replaced</a:t>
            </a:r>
            <a:r>
              <a:rPr lang="pt-PT" dirty="0"/>
              <a:t> </a:t>
            </a:r>
            <a:r>
              <a:rPr lang="pt-PT" dirty="0" err="1"/>
              <a:t>by</a:t>
            </a:r>
            <a:r>
              <a:rPr lang="pt-PT" dirty="0"/>
              <a:t> </a:t>
            </a:r>
            <a:r>
              <a:rPr lang="pt-PT" dirty="0" err="1"/>
              <a:t>Register</a:t>
            </a:r>
            <a:r>
              <a:rPr lang="pt-PT" dirty="0"/>
              <a:t> </a:t>
            </a:r>
            <a:r>
              <a:rPr lang="pt-PT" dirty="0" err="1"/>
              <a:t>at</a:t>
            </a:r>
            <a:r>
              <a:rPr lang="pt-PT" dirty="0"/>
              <a:t> </a:t>
            </a:r>
            <a:r>
              <a:rPr lang="pt-PT" dirty="0" err="1"/>
              <a:t>Finantial</a:t>
            </a:r>
            <a:r>
              <a:rPr lang="pt-PT" dirty="0"/>
              <a:t> </a:t>
            </a:r>
            <a:r>
              <a:rPr lang="pt-PT" dirty="0" err="1"/>
              <a:t>Services</a:t>
            </a:r>
            <a:r>
              <a:rPr lang="pt-PT" dirty="0"/>
              <a:t>.</a:t>
            </a:r>
          </a:p>
          <a:p>
            <a:r>
              <a:rPr lang="pt-PT" dirty="0" err="1"/>
              <a:t>Decrease</a:t>
            </a:r>
            <a:r>
              <a:rPr lang="pt-PT" dirty="0"/>
              <a:t> </a:t>
            </a:r>
            <a:r>
              <a:rPr lang="pt-PT" dirty="0" err="1"/>
              <a:t>cost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account</a:t>
            </a:r>
            <a:r>
              <a:rPr lang="pt-PT" dirty="0"/>
              <a:t> </a:t>
            </a:r>
            <a:r>
              <a:rPr lang="pt-PT" dirty="0" err="1"/>
              <a:t>opening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maintenance</a:t>
            </a:r>
            <a:r>
              <a:rPr lang="pt-PT" dirty="0"/>
              <a:t>.</a:t>
            </a:r>
          </a:p>
          <a:p>
            <a:r>
              <a:rPr lang="pt-PT" dirty="0" err="1"/>
              <a:t>Increase</a:t>
            </a:r>
            <a:r>
              <a:rPr lang="pt-PT" dirty="0"/>
              <a:t> </a:t>
            </a:r>
            <a:r>
              <a:rPr lang="pt-PT" dirty="0" err="1"/>
              <a:t>competition</a:t>
            </a:r>
            <a:r>
              <a:rPr lang="pt-PT" dirty="0"/>
              <a:t> </a:t>
            </a:r>
            <a:r>
              <a:rPr lang="pt-PT" dirty="0" err="1"/>
              <a:t>at</a:t>
            </a:r>
            <a:r>
              <a:rPr lang="pt-PT" dirty="0"/>
              <a:t> </a:t>
            </a:r>
            <a:r>
              <a:rPr lang="pt-PT" dirty="0" err="1"/>
              <a:t>service</a:t>
            </a:r>
            <a:r>
              <a:rPr lang="pt-PT" dirty="0"/>
              <a:t> </a:t>
            </a:r>
            <a:r>
              <a:rPr lang="pt-PT" dirty="0" err="1"/>
              <a:t>level</a:t>
            </a:r>
            <a:r>
              <a:rPr lang="pt-PT" dirty="0"/>
              <a:t>, to </a:t>
            </a:r>
            <a:r>
              <a:rPr lang="pt-PT" dirty="0" err="1"/>
              <a:t>retain</a:t>
            </a:r>
            <a:r>
              <a:rPr lang="pt-PT" dirty="0"/>
              <a:t> </a:t>
            </a:r>
            <a:r>
              <a:rPr lang="pt-PT" dirty="0" err="1"/>
              <a:t>clients</a:t>
            </a:r>
            <a:endParaRPr lang="pt-PT" dirty="0"/>
          </a:p>
          <a:p>
            <a:r>
              <a:rPr lang="pt-PT" dirty="0" err="1"/>
              <a:t>Increased</a:t>
            </a:r>
            <a:r>
              <a:rPr lang="pt-PT" dirty="0"/>
              <a:t> </a:t>
            </a:r>
            <a:r>
              <a:rPr lang="pt-PT" dirty="0" err="1"/>
              <a:t>resiliency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banking</a:t>
            </a:r>
            <a:r>
              <a:rPr lang="pt-PT" dirty="0"/>
              <a:t> </a:t>
            </a:r>
            <a:r>
              <a:rPr lang="pt-PT" dirty="0" err="1"/>
              <a:t>clients</a:t>
            </a:r>
            <a:r>
              <a:rPr lang="pt-PT" dirty="0"/>
              <a:t> data </a:t>
            </a:r>
            <a:r>
              <a:rPr lang="pt-PT" dirty="0" err="1"/>
              <a:t>against</a:t>
            </a:r>
            <a:r>
              <a:rPr lang="pt-PT" dirty="0"/>
              <a:t> data </a:t>
            </a:r>
            <a:r>
              <a:rPr lang="pt-PT" dirty="0" err="1"/>
              <a:t>breach</a:t>
            </a:r>
            <a:endParaRPr lang="pt-PT" dirty="0"/>
          </a:p>
          <a:p>
            <a:r>
              <a:rPr lang="pt-PT" dirty="0" err="1"/>
              <a:t>Higher</a:t>
            </a:r>
            <a:r>
              <a:rPr lang="pt-PT" dirty="0"/>
              <a:t> </a:t>
            </a:r>
            <a:r>
              <a:rPr lang="pt-PT" dirty="0" err="1"/>
              <a:t>transparency</a:t>
            </a:r>
            <a:r>
              <a:rPr lang="pt-PT" dirty="0"/>
              <a:t> to </a:t>
            </a:r>
            <a:r>
              <a:rPr lang="pt-PT" dirty="0" err="1"/>
              <a:t>regulator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219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8D7CB-F30C-400D-B0D2-66DDB31E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Current</a:t>
            </a:r>
            <a:r>
              <a:rPr lang="pt-PT" dirty="0"/>
              <a:t> </a:t>
            </a:r>
            <a:r>
              <a:rPr lang="pt-PT" dirty="0" err="1"/>
              <a:t>work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44FB-963D-41C2-A13E-CC1874854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/>
              <a:t>Prototype</a:t>
            </a:r>
            <a:r>
              <a:rPr lang="pt-PT" dirty="0"/>
              <a:t> </a:t>
            </a:r>
            <a:r>
              <a:rPr lang="pt-PT" dirty="0" err="1"/>
              <a:t>development</a:t>
            </a:r>
            <a:r>
              <a:rPr lang="pt-PT" dirty="0"/>
              <a:t> </a:t>
            </a:r>
            <a:r>
              <a:rPr lang="pt-PT" dirty="0" err="1"/>
              <a:t>starting</a:t>
            </a:r>
            <a:endParaRPr lang="pt-PT" dirty="0"/>
          </a:p>
          <a:p>
            <a:r>
              <a:rPr lang="pt-PT" dirty="0" err="1"/>
              <a:t>MsC</a:t>
            </a:r>
            <a:r>
              <a:rPr lang="pt-PT" dirty="0"/>
              <a:t> </a:t>
            </a:r>
            <a:r>
              <a:rPr lang="pt-PT" dirty="0" err="1"/>
              <a:t>students</a:t>
            </a:r>
            <a:r>
              <a:rPr lang="pt-PT" dirty="0"/>
              <a:t> </a:t>
            </a:r>
            <a:r>
              <a:rPr lang="pt-PT" dirty="0" err="1"/>
              <a:t>working</a:t>
            </a:r>
            <a:r>
              <a:rPr lang="pt-PT" dirty="0"/>
              <a:t> </a:t>
            </a:r>
            <a:r>
              <a:rPr lang="pt-PT" dirty="0" err="1"/>
              <a:t>on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project</a:t>
            </a:r>
            <a:r>
              <a:rPr lang="pt-PT" dirty="0"/>
              <a:t> </a:t>
            </a:r>
            <a:r>
              <a:rPr lang="pt-PT" dirty="0" err="1"/>
              <a:t>under</a:t>
            </a:r>
            <a:r>
              <a:rPr lang="pt-PT" dirty="0"/>
              <a:t> </a:t>
            </a:r>
            <a:r>
              <a:rPr lang="pt-PT" dirty="0" err="1"/>
              <a:t>my</a:t>
            </a:r>
            <a:r>
              <a:rPr lang="pt-PT" dirty="0"/>
              <a:t> </a:t>
            </a:r>
            <a:r>
              <a:rPr lang="pt-PT" dirty="0" err="1"/>
              <a:t>supervision</a:t>
            </a:r>
            <a:endParaRPr lang="pt-PT" dirty="0"/>
          </a:p>
          <a:p>
            <a:r>
              <a:rPr lang="pt-PT" dirty="0" err="1"/>
              <a:t>Hyperledger</a:t>
            </a:r>
            <a:r>
              <a:rPr lang="pt-PT" dirty="0"/>
              <a:t> / </a:t>
            </a:r>
            <a:r>
              <a:rPr lang="pt-PT" dirty="0" err="1"/>
              <a:t>Smart</a:t>
            </a:r>
            <a:r>
              <a:rPr lang="pt-PT" dirty="0"/>
              <a:t> </a:t>
            </a:r>
            <a:r>
              <a:rPr lang="pt-PT" dirty="0" err="1"/>
              <a:t>Contracts</a:t>
            </a:r>
            <a:endParaRPr lang="pt-PT" dirty="0"/>
          </a:p>
          <a:p>
            <a:r>
              <a:rPr lang="pt-PT" dirty="0"/>
              <a:t>Open to look </a:t>
            </a:r>
            <a:r>
              <a:rPr lang="pt-PT" dirty="0" err="1"/>
              <a:t>at</a:t>
            </a:r>
            <a:r>
              <a:rPr lang="pt-PT" dirty="0"/>
              <a:t> </a:t>
            </a:r>
            <a:r>
              <a:rPr lang="pt-PT" dirty="0" err="1"/>
              <a:t>other</a:t>
            </a:r>
            <a:r>
              <a:rPr lang="pt-PT" dirty="0"/>
              <a:t>  </a:t>
            </a:r>
            <a:r>
              <a:rPr lang="pt-PT" dirty="0" err="1"/>
              <a:t>implementation</a:t>
            </a:r>
            <a:r>
              <a:rPr lang="pt-PT" dirty="0"/>
              <a:t> </a:t>
            </a:r>
            <a:r>
              <a:rPr lang="pt-PT" dirty="0" err="1"/>
              <a:t>alternatives</a:t>
            </a:r>
            <a:endParaRPr lang="pt-PT" dirty="0"/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2608534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65</TotalTime>
  <Words>202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Blockchain Identity Management</vt:lpstr>
      <vt:lpstr>Who am I</vt:lpstr>
      <vt:lpstr>Research Topic</vt:lpstr>
      <vt:lpstr>Banking as a Use Case</vt:lpstr>
      <vt:lpstr>Current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Paulo Figueiredo</dc:creator>
  <cp:lastModifiedBy>Paulo Figueiredo</cp:lastModifiedBy>
  <cp:revision>8</cp:revision>
  <dcterms:created xsi:type="dcterms:W3CDTF">2018-07-12T10:45:11Z</dcterms:created>
  <dcterms:modified xsi:type="dcterms:W3CDTF">2018-07-12T13:45:10Z</dcterms:modified>
</cp:coreProperties>
</file>