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0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DC5F4-3D56-4CDF-9C9A-379AC9FF8DC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8D5FCF-4F77-4DB0-8229-F31EC4F19175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CCPs play a MAIN role in managing risk, in increasing standardization and transparency of financial markets</a:t>
          </a:r>
          <a:endParaRPr lang="en-US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82B9BCA-6D8F-4E4F-8670-DE3C19090A9F}" type="parTrans" cxnId="{E9816FE1-5DF9-4C3A-8A63-067C5944BFF7}">
      <dgm:prSet/>
      <dgm:spPr/>
      <dgm:t>
        <a:bodyPr/>
        <a:lstStyle/>
        <a:p>
          <a:endParaRPr lang="en-US"/>
        </a:p>
      </dgm:t>
    </dgm:pt>
    <dgm:pt modelId="{B7FDFDEC-8ED8-4722-B609-CEAC4F592333}" type="sibTrans" cxnId="{E9816FE1-5DF9-4C3A-8A63-067C5944BFF7}">
      <dgm:prSet/>
      <dgm:spPr/>
      <dgm:t>
        <a:bodyPr/>
        <a:lstStyle/>
        <a:p>
          <a:endParaRPr lang="en-US"/>
        </a:p>
      </dgm:t>
    </dgm:pt>
    <dgm:pt modelId="{7EC24ED2-9AE1-4D3E-834A-3187DF4722D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can provide a platform where CCPs, clearing members and qualified investors all interact with each other.</a:t>
          </a:r>
          <a:endParaRPr lang="en-US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D5D0D17C-CC2D-4025-8B45-A6636A66CE00}" type="parTrans" cxnId="{204334B1-8202-4806-801E-3A3739760842}">
      <dgm:prSet/>
      <dgm:spPr/>
      <dgm:t>
        <a:bodyPr/>
        <a:lstStyle/>
        <a:p>
          <a:endParaRPr lang="en-US"/>
        </a:p>
      </dgm:t>
    </dgm:pt>
    <dgm:pt modelId="{78A7FC60-D3FE-41CB-B76D-008244DEF6E8}" type="sibTrans" cxnId="{204334B1-8202-4806-801E-3A3739760842}">
      <dgm:prSet/>
      <dgm:spPr/>
      <dgm:t>
        <a:bodyPr/>
        <a:lstStyle/>
        <a:p>
          <a:endParaRPr lang="en-US"/>
        </a:p>
      </dgm:t>
    </dgm:pt>
    <dgm:pt modelId="{0CE9FB99-CD4C-4CEC-8281-E6FE5B7F066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allows the greater transparency and resilience, facilitates operational and capital cost improvements, and could lead to systemic risk reductions. </a:t>
          </a:r>
          <a:endParaRPr lang="en-US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980C08F-C2E7-432B-90BE-78054056276D}" type="parTrans" cxnId="{6B649D6A-CF2C-4308-86E9-5CA502F8A3DB}">
      <dgm:prSet/>
      <dgm:spPr/>
      <dgm:t>
        <a:bodyPr/>
        <a:lstStyle/>
        <a:p>
          <a:endParaRPr lang="en-US"/>
        </a:p>
      </dgm:t>
    </dgm:pt>
    <dgm:pt modelId="{63BBE5D2-3964-4835-B8C8-40BFCCB3D22D}" type="sibTrans" cxnId="{6B649D6A-CF2C-4308-86E9-5CA502F8A3DB}">
      <dgm:prSet/>
      <dgm:spPr/>
      <dgm:t>
        <a:bodyPr/>
        <a:lstStyle/>
        <a:p>
          <a:endParaRPr lang="en-US"/>
        </a:p>
      </dgm:t>
    </dgm:pt>
    <dgm:pt modelId="{60080298-6C7F-4922-8AA1-84A05B63251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can be an opportunity for CCP’s to improve their management standards.</a:t>
          </a:r>
          <a:endParaRPr lang="en-US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26C794A-82C2-41FE-8A2F-1975E5515270}" type="sibTrans" cxnId="{A878E41A-466F-46F5-9A27-F5A246EF280A}">
      <dgm:prSet/>
      <dgm:spPr/>
      <dgm:t>
        <a:bodyPr/>
        <a:lstStyle/>
        <a:p>
          <a:endParaRPr lang="en-US"/>
        </a:p>
      </dgm:t>
    </dgm:pt>
    <dgm:pt modelId="{A8A4B5F5-7E8E-4C1A-ABE9-30B1F2ACBE98}" type="parTrans" cxnId="{A878E41A-466F-46F5-9A27-F5A246EF280A}">
      <dgm:prSet/>
      <dgm:spPr/>
      <dgm:t>
        <a:bodyPr/>
        <a:lstStyle/>
        <a:p>
          <a:endParaRPr lang="en-US"/>
        </a:p>
      </dgm:t>
    </dgm:pt>
    <dgm:pt modelId="{72562D77-C539-4C29-A9F2-71488971AE4A}" type="pres">
      <dgm:prSet presAssocID="{03CDC5F4-3D56-4CDF-9C9A-379AC9FF8DC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8592DA-8E88-4347-8893-749ADE5B2F68}" type="pres">
      <dgm:prSet presAssocID="{03CDC5F4-3D56-4CDF-9C9A-379AC9FF8DC8}" presName="cycle" presStyleCnt="0"/>
      <dgm:spPr/>
    </dgm:pt>
    <dgm:pt modelId="{79C97676-C49E-4CE0-B61A-8291A64E46D8}" type="pres">
      <dgm:prSet presAssocID="{A08D5FCF-4F77-4DB0-8229-F31EC4F19175}" presName="nodeFirs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E5F080-5EAC-4BFA-80F9-D8EAF2D2C590}" type="pres">
      <dgm:prSet presAssocID="{B7FDFDEC-8ED8-4722-B609-CEAC4F592333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8E09CF29-1970-486C-87E7-709B5BE04032}" type="pres">
      <dgm:prSet presAssocID="{60080298-6C7F-4922-8AA1-84A05B632519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0C47F3-6611-43A9-BFF3-9877127BB23F}" type="pres">
      <dgm:prSet presAssocID="{7EC24ED2-9AE1-4D3E-834A-3187DF4722D2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D3E52E-3C93-4B84-A5EB-5EAB04A9C573}" type="pres">
      <dgm:prSet presAssocID="{0CE9FB99-CD4C-4CEC-8281-E6FE5B7F0661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99DA10-382E-4AE6-8444-04B38108D0C6}" type="presOf" srcId="{B7FDFDEC-8ED8-4722-B609-CEAC4F592333}" destId="{99E5F080-5EAC-4BFA-80F9-D8EAF2D2C590}" srcOrd="0" destOrd="0" presId="urn:microsoft.com/office/officeart/2005/8/layout/cycle3"/>
    <dgm:cxn modelId="{6116E3BA-6D76-42D7-BAC9-08BBC007A392}" type="presOf" srcId="{7EC24ED2-9AE1-4D3E-834A-3187DF4722D2}" destId="{E50C47F3-6611-43A9-BFF3-9877127BB23F}" srcOrd="0" destOrd="0" presId="urn:microsoft.com/office/officeart/2005/8/layout/cycle3"/>
    <dgm:cxn modelId="{E08B2AD7-F563-42A7-A043-348A179918E2}" type="presOf" srcId="{0CE9FB99-CD4C-4CEC-8281-E6FE5B7F0661}" destId="{BED3E52E-3C93-4B84-A5EB-5EAB04A9C573}" srcOrd="0" destOrd="0" presId="urn:microsoft.com/office/officeart/2005/8/layout/cycle3"/>
    <dgm:cxn modelId="{9C06E785-4E5B-4CA0-80C2-83049F46CD38}" type="presOf" srcId="{60080298-6C7F-4922-8AA1-84A05B632519}" destId="{8E09CF29-1970-486C-87E7-709B5BE04032}" srcOrd="0" destOrd="0" presId="urn:microsoft.com/office/officeart/2005/8/layout/cycle3"/>
    <dgm:cxn modelId="{E9816FE1-5DF9-4C3A-8A63-067C5944BFF7}" srcId="{03CDC5F4-3D56-4CDF-9C9A-379AC9FF8DC8}" destId="{A08D5FCF-4F77-4DB0-8229-F31EC4F19175}" srcOrd="0" destOrd="0" parTransId="{982B9BCA-6D8F-4E4F-8670-DE3C19090A9F}" sibTransId="{B7FDFDEC-8ED8-4722-B609-CEAC4F592333}"/>
    <dgm:cxn modelId="{6B649D6A-CF2C-4308-86E9-5CA502F8A3DB}" srcId="{03CDC5F4-3D56-4CDF-9C9A-379AC9FF8DC8}" destId="{0CE9FB99-CD4C-4CEC-8281-E6FE5B7F0661}" srcOrd="3" destOrd="0" parTransId="{9980C08F-C2E7-432B-90BE-78054056276D}" sibTransId="{63BBE5D2-3964-4835-B8C8-40BFCCB3D22D}"/>
    <dgm:cxn modelId="{A878E41A-466F-46F5-9A27-F5A246EF280A}" srcId="{03CDC5F4-3D56-4CDF-9C9A-379AC9FF8DC8}" destId="{60080298-6C7F-4922-8AA1-84A05B632519}" srcOrd="1" destOrd="0" parTransId="{A8A4B5F5-7E8E-4C1A-ABE9-30B1F2ACBE98}" sibTransId="{926C794A-82C2-41FE-8A2F-1975E5515270}"/>
    <dgm:cxn modelId="{8532AE3D-28A7-4279-89C9-7E903424106E}" type="presOf" srcId="{03CDC5F4-3D56-4CDF-9C9A-379AC9FF8DC8}" destId="{72562D77-C539-4C29-A9F2-71488971AE4A}" srcOrd="0" destOrd="0" presId="urn:microsoft.com/office/officeart/2005/8/layout/cycle3"/>
    <dgm:cxn modelId="{15CF999C-4DB4-4478-8A58-B7E94415B6FD}" type="presOf" srcId="{A08D5FCF-4F77-4DB0-8229-F31EC4F19175}" destId="{79C97676-C49E-4CE0-B61A-8291A64E46D8}" srcOrd="0" destOrd="0" presId="urn:microsoft.com/office/officeart/2005/8/layout/cycle3"/>
    <dgm:cxn modelId="{204334B1-8202-4806-801E-3A3739760842}" srcId="{03CDC5F4-3D56-4CDF-9C9A-379AC9FF8DC8}" destId="{7EC24ED2-9AE1-4D3E-834A-3187DF4722D2}" srcOrd="2" destOrd="0" parTransId="{D5D0D17C-CC2D-4025-8B45-A6636A66CE00}" sibTransId="{78A7FC60-D3FE-41CB-B76D-008244DEF6E8}"/>
    <dgm:cxn modelId="{6BDFEDE5-B88C-4325-9DF2-FA663A27871B}" type="presParOf" srcId="{72562D77-C539-4C29-A9F2-71488971AE4A}" destId="{FC8592DA-8E88-4347-8893-749ADE5B2F68}" srcOrd="0" destOrd="0" presId="urn:microsoft.com/office/officeart/2005/8/layout/cycle3"/>
    <dgm:cxn modelId="{4D82012F-41CD-4C42-9746-8ABCBC9C08C2}" type="presParOf" srcId="{FC8592DA-8E88-4347-8893-749ADE5B2F68}" destId="{79C97676-C49E-4CE0-B61A-8291A64E46D8}" srcOrd="0" destOrd="0" presId="urn:microsoft.com/office/officeart/2005/8/layout/cycle3"/>
    <dgm:cxn modelId="{06434817-6FA5-4ADA-8999-0516B62CD9E3}" type="presParOf" srcId="{FC8592DA-8E88-4347-8893-749ADE5B2F68}" destId="{99E5F080-5EAC-4BFA-80F9-D8EAF2D2C590}" srcOrd="1" destOrd="0" presId="urn:microsoft.com/office/officeart/2005/8/layout/cycle3"/>
    <dgm:cxn modelId="{D1DD44F1-F807-4978-B03E-F00482A056E8}" type="presParOf" srcId="{FC8592DA-8E88-4347-8893-749ADE5B2F68}" destId="{8E09CF29-1970-486C-87E7-709B5BE04032}" srcOrd="2" destOrd="0" presId="urn:microsoft.com/office/officeart/2005/8/layout/cycle3"/>
    <dgm:cxn modelId="{FC243A11-6B54-411E-9C62-CF7B76C1F4D0}" type="presParOf" srcId="{FC8592DA-8E88-4347-8893-749ADE5B2F68}" destId="{E50C47F3-6611-43A9-BFF3-9877127BB23F}" srcOrd="3" destOrd="0" presId="urn:microsoft.com/office/officeart/2005/8/layout/cycle3"/>
    <dgm:cxn modelId="{8D36D286-EFAC-4E09-9EFC-5776AE9789E1}" type="presParOf" srcId="{FC8592DA-8E88-4347-8893-749ADE5B2F68}" destId="{BED3E52E-3C93-4B84-A5EB-5EAB04A9C573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4D3ED8-B713-4194-8236-3E3FB0CBCBD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A6FE01-E6A9-420E-8124-469C9214F9AC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speed the clearing and settlement</a:t>
          </a:r>
          <a:endParaRPr lang="en-US" sz="16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310C634-08BB-4973-A2FC-D97B051FC819}" type="parTrans" cxnId="{5892A0D6-8C23-413A-98D5-870C361DF1F2}">
      <dgm:prSet/>
      <dgm:spPr/>
      <dgm:t>
        <a:bodyPr/>
        <a:lstStyle/>
        <a:p>
          <a:endParaRPr lang="en-US"/>
        </a:p>
      </dgm:t>
    </dgm:pt>
    <dgm:pt modelId="{44E85A54-17B9-4353-AD02-5FE5FD92AB98}" type="sibTrans" cxnId="{5892A0D6-8C23-413A-98D5-870C361DF1F2}">
      <dgm:prSet/>
      <dgm:spPr/>
      <dgm:t>
        <a:bodyPr/>
        <a:lstStyle/>
        <a:p>
          <a:endParaRPr lang="en-US"/>
        </a:p>
      </dgm:t>
    </dgm:pt>
    <dgm:pt modelId="{EA7686F8-4B8B-42B3-B3EE-D584D9A4D2F6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reduce counterparty risk</a:t>
          </a:r>
          <a:endParaRPr lang="en-US" sz="16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581A2050-E201-4149-A708-75F7E1E0B700}" type="parTrans" cxnId="{7DF0D899-66A2-440D-9AD0-E18CE2E5DB16}">
      <dgm:prSet/>
      <dgm:spPr/>
      <dgm:t>
        <a:bodyPr/>
        <a:lstStyle/>
        <a:p>
          <a:endParaRPr lang="en-US"/>
        </a:p>
      </dgm:t>
    </dgm:pt>
    <dgm:pt modelId="{8A41175B-86D9-45DC-9A92-95D330E1C761}" type="sibTrans" cxnId="{7DF0D899-66A2-440D-9AD0-E18CE2E5DB16}">
      <dgm:prSet/>
      <dgm:spPr/>
      <dgm:t>
        <a:bodyPr/>
        <a:lstStyle/>
        <a:p>
          <a:endParaRPr lang="en-US"/>
        </a:p>
      </dgm:t>
    </dgm:pt>
    <dgm:pt modelId="{2A5488E4-2789-4861-855C-4C43D0D8443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high level of availability</a:t>
          </a:r>
          <a:endParaRPr lang="en-US" sz="16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B5771C6-7035-423E-874C-06D14288F40F}" type="parTrans" cxnId="{1CA82EE8-E1F2-430E-A02C-33402AB607F9}">
      <dgm:prSet/>
      <dgm:spPr/>
      <dgm:t>
        <a:bodyPr/>
        <a:lstStyle/>
        <a:p>
          <a:endParaRPr lang="en-US"/>
        </a:p>
      </dgm:t>
    </dgm:pt>
    <dgm:pt modelId="{6584FFE9-E01F-4A26-AB06-AE20D718D126}" type="sibTrans" cxnId="{1CA82EE8-E1F2-430E-A02C-33402AB607F9}">
      <dgm:prSet/>
      <dgm:spPr/>
      <dgm:t>
        <a:bodyPr/>
        <a:lstStyle/>
        <a:p>
          <a:endParaRPr lang="en-US"/>
        </a:p>
      </dgm:t>
    </dgm:pt>
    <dgm:pt modelId="{A9C07FC2-1877-436E-BD22-B70B9E82B305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general reduction of costs</a:t>
          </a:r>
          <a:endParaRPr lang="en-US" sz="16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DF93060-5E16-4277-9358-FFF8533717B0}" type="parTrans" cxnId="{776B7F82-D939-4C17-8EA2-A34892D2F00E}">
      <dgm:prSet/>
      <dgm:spPr/>
      <dgm:t>
        <a:bodyPr/>
        <a:lstStyle/>
        <a:p>
          <a:endParaRPr lang="en-US"/>
        </a:p>
      </dgm:t>
    </dgm:pt>
    <dgm:pt modelId="{B0E2ABB7-0FE1-43A4-B15C-DFAD553EFF80}" type="sibTrans" cxnId="{776B7F82-D939-4C17-8EA2-A34892D2F00E}">
      <dgm:prSet/>
      <dgm:spPr/>
      <dgm:t>
        <a:bodyPr/>
        <a:lstStyle/>
        <a:p>
          <a:endParaRPr lang="en-US"/>
        </a:p>
      </dgm:t>
    </dgm:pt>
    <dgm:pt modelId="{8B35748F-2BF5-4BB3-B363-E2C8F23464B3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help render the processing of corporate actions</a:t>
          </a:r>
          <a:r>
            <a:rPr lang="ru-RU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through the use of </a:t>
          </a:r>
          <a:r>
            <a:rPr lang="en-US" sz="1600" b="1" i="1" dirty="0" smtClean="0">
              <a:solidFill>
                <a:schemeClr val="tx1">
                  <a:lumMod val="65000"/>
                  <a:lumOff val="35000"/>
                </a:schemeClr>
              </a:solidFill>
            </a:rPr>
            <a:t>smart contracts</a:t>
          </a:r>
          <a:r>
            <a: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.</a:t>
          </a:r>
          <a:endParaRPr lang="en-US" sz="16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AC2DF26D-3C08-4EAF-9A46-8BA07688E165}" type="parTrans" cxnId="{A56A1759-0BB4-41BA-8A09-C530B394A279}">
      <dgm:prSet/>
      <dgm:spPr/>
      <dgm:t>
        <a:bodyPr/>
        <a:lstStyle/>
        <a:p>
          <a:endParaRPr lang="en-US"/>
        </a:p>
      </dgm:t>
    </dgm:pt>
    <dgm:pt modelId="{39784A4E-B0B4-4195-B60C-D9A4A959937E}" type="sibTrans" cxnId="{A56A1759-0BB4-41BA-8A09-C530B394A279}">
      <dgm:prSet/>
      <dgm:spPr/>
      <dgm:t>
        <a:bodyPr/>
        <a:lstStyle/>
        <a:p>
          <a:endParaRPr lang="en-US"/>
        </a:p>
      </dgm:t>
    </dgm:pt>
    <dgm:pt modelId="{76651F5B-E8B1-4F61-B7B2-763EC13EAE96}" type="pres">
      <dgm:prSet presAssocID="{7B4D3ED8-B713-4194-8236-3E3FB0CBCBD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7E05D7-628A-4299-BD34-5EDE65941744}" type="pres">
      <dgm:prSet presAssocID="{C1A6FE01-E6A9-420E-8124-469C9214F9AC}" presName="parentLin" presStyleCnt="0"/>
      <dgm:spPr/>
    </dgm:pt>
    <dgm:pt modelId="{12E80C2E-CF45-408A-847A-008E64578E3C}" type="pres">
      <dgm:prSet presAssocID="{C1A6FE01-E6A9-420E-8124-469C9214F9AC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B5A06F8-797A-4B0F-ACFB-235F5789BF68}" type="pres">
      <dgm:prSet presAssocID="{C1A6FE01-E6A9-420E-8124-469C9214F9A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8C5FAF-464C-4263-BBC2-A8CA6CAF0B54}" type="pres">
      <dgm:prSet presAssocID="{C1A6FE01-E6A9-420E-8124-469C9214F9AC}" presName="negativeSpace" presStyleCnt="0"/>
      <dgm:spPr/>
    </dgm:pt>
    <dgm:pt modelId="{90C08B53-3EAF-41EE-9762-FD1C62F04F54}" type="pres">
      <dgm:prSet presAssocID="{C1A6FE01-E6A9-420E-8124-469C9214F9A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20488D-A2BB-47D0-ABB3-6AB20169676B}" type="pres">
      <dgm:prSet presAssocID="{44E85A54-17B9-4353-AD02-5FE5FD92AB98}" presName="spaceBetweenRectangles" presStyleCnt="0"/>
      <dgm:spPr/>
    </dgm:pt>
    <dgm:pt modelId="{9A60DE4E-5A6D-4AB1-81E3-8C6ECB9DFBE8}" type="pres">
      <dgm:prSet presAssocID="{EA7686F8-4B8B-42B3-B3EE-D584D9A4D2F6}" presName="parentLin" presStyleCnt="0"/>
      <dgm:spPr/>
    </dgm:pt>
    <dgm:pt modelId="{08E9D5EE-D7C6-434F-B9F4-012A93719565}" type="pres">
      <dgm:prSet presAssocID="{EA7686F8-4B8B-42B3-B3EE-D584D9A4D2F6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7B1DF09-6BFD-49EB-B51C-0DCB0330CCEF}" type="pres">
      <dgm:prSet presAssocID="{EA7686F8-4B8B-42B3-B3EE-D584D9A4D2F6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2C2CC8-F11F-4A8A-9387-8F0A63B5120D}" type="pres">
      <dgm:prSet presAssocID="{EA7686F8-4B8B-42B3-B3EE-D584D9A4D2F6}" presName="negativeSpace" presStyleCnt="0"/>
      <dgm:spPr/>
    </dgm:pt>
    <dgm:pt modelId="{11DF14EC-7CE7-46C3-9F4F-7A8A3B86FFB6}" type="pres">
      <dgm:prSet presAssocID="{EA7686F8-4B8B-42B3-B3EE-D584D9A4D2F6}" presName="childText" presStyleLbl="conFgAcc1" presStyleIdx="1" presStyleCnt="5">
        <dgm:presLayoutVars>
          <dgm:bulletEnabled val="1"/>
        </dgm:presLayoutVars>
      </dgm:prSet>
      <dgm:spPr/>
    </dgm:pt>
    <dgm:pt modelId="{8EB9D648-1DD0-4E14-AF48-8DDF038A67FE}" type="pres">
      <dgm:prSet presAssocID="{8A41175B-86D9-45DC-9A92-95D330E1C761}" presName="spaceBetweenRectangles" presStyleCnt="0"/>
      <dgm:spPr/>
    </dgm:pt>
    <dgm:pt modelId="{111E95EB-4031-4B9C-98B6-04F391222929}" type="pres">
      <dgm:prSet presAssocID="{2A5488E4-2789-4861-855C-4C43D0D84437}" presName="parentLin" presStyleCnt="0"/>
      <dgm:spPr/>
    </dgm:pt>
    <dgm:pt modelId="{842DFBED-5F58-4076-AA3F-8B53C6A4D1E8}" type="pres">
      <dgm:prSet presAssocID="{2A5488E4-2789-4861-855C-4C43D0D84437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2397D4C1-A2A6-4613-B695-CFF975D873CF}" type="pres">
      <dgm:prSet presAssocID="{2A5488E4-2789-4861-855C-4C43D0D8443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C84B8E-8205-456A-8967-6AAC6B5AD5B0}" type="pres">
      <dgm:prSet presAssocID="{2A5488E4-2789-4861-855C-4C43D0D84437}" presName="negativeSpace" presStyleCnt="0"/>
      <dgm:spPr/>
    </dgm:pt>
    <dgm:pt modelId="{F47AC599-603B-4981-AD41-526397C25200}" type="pres">
      <dgm:prSet presAssocID="{2A5488E4-2789-4861-855C-4C43D0D84437}" presName="childText" presStyleLbl="conFgAcc1" presStyleIdx="2" presStyleCnt="5">
        <dgm:presLayoutVars>
          <dgm:bulletEnabled val="1"/>
        </dgm:presLayoutVars>
      </dgm:prSet>
      <dgm:spPr/>
    </dgm:pt>
    <dgm:pt modelId="{E65AC9C4-9B5D-4BBB-B208-612A625A9D30}" type="pres">
      <dgm:prSet presAssocID="{6584FFE9-E01F-4A26-AB06-AE20D718D126}" presName="spaceBetweenRectangles" presStyleCnt="0"/>
      <dgm:spPr/>
    </dgm:pt>
    <dgm:pt modelId="{4F408823-EBDB-4A51-BCBB-3F4BB8EB46F5}" type="pres">
      <dgm:prSet presAssocID="{A9C07FC2-1877-436E-BD22-B70B9E82B305}" presName="parentLin" presStyleCnt="0"/>
      <dgm:spPr/>
    </dgm:pt>
    <dgm:pt modelId="{C690926A-142E-4FD3-81B8-A1433D7D059C}" type="pres">
      <dgm:prSet presAssocID="{A9C07FC2-1877-436E-BD22-B70B9E82B305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09947A0C-FF5F-45A8-91DE-527CBF438433}" type="pres">
      <dgm:prSet presAssocID="{A9C07FC2-1877-436E-BD22-B70B9E82B30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4B617D-B26F-40D6-BF0E-132DA4EE8C31}" type="pres">
      <dgm:prSet presAssocID="{A9C07FC2-1877-436E-BD22-B70B9E82B305}" presName="negativeSpace" presStyleCnt="0"/>
      <dgm:spPr/>
    </dgm:pt>
    <dgm:pt modelId="{E7EBC6A0-2C20-4B16-AA0F-0975506FC0BE}" type="pres">
      <dgm:prSet presAssocID="{A9C07FC2-1877-436E-BD22-B70B9E82B305}" presName="childText" presStyleLbl="conFgAcc1" presStyleIdx="3" presStyleCnt="5">
        <dgm:presLayoutVars>
          <dgm:bulletEnabled val="1"/>
        </dgm:presLayoutVars>
      </dgm:prSet>
      <dgm:spPr/>
    </dgm:pt>
    <dgm:pt modelId="{73FDBD41-BE3D-4211-9033-39D7681F09EE}" type="pres">
      <dgm:prSet presAssocID="{B0E2ABB7-0FE1-43A4-B15C-DFAD553EFF80}" presName="spaceBetweenRectangles" presStyleCnt="0"/>
      <dgm:spPr/>
    </dgm:pt>
    <dgm:pt modelId="{5C16EEF8-80D0-46E3-BA12-8452F8B7B2EE}" type="pres">
      <dgm:prSet presAssocID="{8B35748F-2BF5-4BB3-B363-E2C8F23464B3}" presName="parentLin" presStyleCnt="0"/>
      <dgm:spPr/>
    </dgm:pt>
    <dgm:pt modelId="{760692DA-FA6A-4E3E-BF10-C88FDF7AA15B}" type="pres">
      <dgm:prSet presAssocID="{8B35748F-2BF5-4BB3-B363-E2C8F23464B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6C7641E5-1991-4107-B881-2370D7507EB0}" type="pres">
      <dgm:prSet presAssocID="{8B35748F-2BF5-4BB3-B363-E2C8F23464B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4B844-E492-4999-9C5B-02B8DA7C14B3}" type="pres">
      <dgm:prSet presAssocID="{8B35748F-2BF5-4BB3-B363-E2C8F23464B3}" presName="negativeSpace" presStyleCnt="0"/>
      <dgm:spPr/>
    </dgm:pt>
    <dgm:pt modelId="{ABF53D88-936C-42C2-A3D4-C7C442239161}" type="pres">
      <dgm:prSet presAssocID="{8B35748F-2BF5-4BB3-B363-E2C8F23464B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A13A4C2-20EB-422C-A021-536BA24E2E22}" type="presOf" srcId="{7B4D3ED8-B713-4194-8236-3E3FB0CBCBD4}" destId="{76651F5B-E8B1-4F61-B7B2-763EC13EAE96}" srcOrd="0" destOrd="0" presId="urn:microsoft.com/office/officeart/2005/8/layout/list1"/>
    <dgm:cxn modelId="{79954A4F-5005-412F-BE42-74BCC0D03F15}" type="presOf" srcId="{8B35748F-2BF5-4BB3-B363-E2C8F23464B3}" destId="{6C7641E5-1991-4107-B881-2370D7507EB0}" srcOrd="1" destOrd="0" presId="urn:microsoft.com/office/officeart/2005/8/layout/list1"/>
    <dgm:cxn modelId="{1CA82EE8-E1F2-430E-A02C-33402AB607F9}" srcId="{7B4D3ED8-B713-4194-8236-3E3FB0CBCBD4}" destId="{2A5488E4-2789-4861-855C-4C43D0D84437}" srcOrd="2" destOrd="0" parTransId="{BB5771C6-7035-423E-874C-06D14288F40F}" sibTransId="{6584FFE9-E01F-4A26-AB06-AE20D718D126}"/>
    <dgm:cxn modelId="{B6D9152D-05FB-4EF9-A4F9-FA230BE64011}" type="presOf" srcId="{A9C07FC2-1877-436E-BD22-B70B9E82B305}" destId="{09947A0C-FF5F-45A8-91DE-527CBF438433}" srcOrd="1" destOrd="0" presId="urn:microsoft.com/office/officeart/2005/8/layout/list1"/>
    <dgm:cxn modelId="{7DF0D899-66A2-440D-9AD0-E18CE2E5DB16}" srcId="{7B4D3ED8-B713-4194-8236-3E3FB0CBCBD4}" destId="{EA7686F8-4B8B-42B3-B3EE-D584D9A4D2F6}" srcOrd="1" destOrd="0" parTransId="{581A2050-E201-4149-A708-75F7E1E0B700}" sibTransId="{8A41175B-86D9-45DC-9A92-95D330E1C761}"/>
    <dgm:cxn modelId="{68F03782-43FB-4F98-9D3B-0F7F1C9CFC87}" type="presOf" srcId="{C1A6FE01-E6A9-420E-8124-469C9214F9AC}" destId="{AB5A06F8-797A-4B0F-ACFB-235F5789BF68}" srcOrd="1" destOrd="0" presId="urn:microsoft.com/office/officeart/2005/8/layout/list1"/>
    <dgm:cxn modelId="{F0AE3CB3-1BD3-4054-9B6F-5B953090F13C}" type="presOf" srcId="{2A5488E4-2789-4861-855C-4C43D0D84437}" destId="{2397D4C1-A2A6-4613-B695-CFF975D873CF}" srcOrd="1" destOrd="0" presId="urn:microsoft.com/office/officeart/2005/8/layout/list1"/>
    <dgm:cxn modelId="{448B29D8-FDB3-4EF4-A723-A75EED600306}" type="presOf" srcId="{2A5488E4-2789-4861-855C-4C43D0D84437}" destId="{842DFBED-5F58-4076-AA3F-8B53C6A4D1E8}" srcOrd="0" destOrd="0" presId="urn:microsoft.com/office/officeart/2005/8/layout/list1"/>
    <dgm:cxn modelId="{7A54E8C0-6341-4C9D-8FEB-81C3ABD66C9C}" type="presOf" srcId="{C1A6FE01-E6A9-420E-8124-469C9214F9AC}" destId="{12E80C2E-CF45-408A-847A-008E64578E3C}" srcOrd="0" destOrd="0" presId="urn:microsoft.com/office/officeart/2005/8/layout/list1"/>
    <dgm:cxn modelId="{A56A1759-0BB4-41BA-8A09-C530B394A279}" srcId="{7B4D3ED8-B713-4194-8236-3E3FB0CBCBD4}" destId="{8B35748F-2BF5-4BB3-B363-E2C8F23464B3}" srcOrd="4" destOrd="0" parTransId="{AC2DF26D-3C08-4EAF-9A46-8BA07688E165}" sibTransId="{39784A4E-B0B4-4195-B60C-D9A4A959937E}"/>
    <dgm:cxn modelId="{776B7F82-D939-4C17-8EA2-A34892D2F00E}" srcId="{7B4D3ED8-B713-4194-8236-3E3FB0CBCBD4}" destId="{A9C07FC2-1877-436E-BD22-B70B9E82B305}" srcOrd="3" destOrd="0" parTransId="{BDF93060-5E16-4277-9358-FFF8533717B0}" sibTransId="{B0E2ABB7-0FE1-43A4-B15C-DFAD553EFF80}"/>
    <dgm:cxn modelId="{62E20C31-68BB-44A3-8F95-2D99A60A5001}" type="presOf" srcId="{EA7686F8-4B8B-42B3-B3EE-D584D9A4D2F6}" destId="{A7B1DF09-6BFD-49EB-B51C-0DCB0330CCEF}" srcOrd="1" destOrd="0" presId="urn:microsoft.com/office/officeart/2005/8/layout/list1"/>
    <dgm:cxn modelId="{CB1D4E61-8FA5-4861-B09B-8E8FA12D055E}" type="presOf" srcId="{EA7686F8-4B8B-42B3-B3EE-D584D9A4D2F6}" destId="{08E9D5EE-D7C6-434F-B9F4-012A93719565}" srcOrd="0" destOrd="0" presId="urn:microsoft.com/office/officeart/2005/8/layout/list1"/>
    <dgm:cxn modelId="{A7C61A51-E7F0-4D03-8FE7-72CC1D5DA4B8}" type="presOf" srcId="{A9C07FC2-1877-436E-BD22-B70B9E82B305}" destId="{C690926A-142E-4FD3-81B8-A1433D7D059C}" srcOrd="0" destOrd="0" presId="urn:microsoft.com/office/officeart/2005/8/layout/list1"/>
    <dgm:cxn modelId="{008627F4-1CFA-4EDE-9A82-C86D848211FC}" type="presOf" srcId="{8B35748F-2BF5-4BB3-B363-E2C8F23464B3}" destId="{760692DA-FA6A-4E3E-BF10-C88FDF7AA15B}" srcOrd="0" destOrd="0" presId="urn:microsoft.com/office/officeart/2005/8/layout/list1"/>
    <dgm:cxn modelId="{5892A0D6-8C23-413A-98D5-870C361DF1F2}" srcId="{7B4D3ED8-B713-4194-8236-3E3FB0CBCBD4}" destId="{C1A6FE01-E6A9-420E-8124-469C9214F9AC}" srcOrd="0" destOrd="0" parTransId="{9310C634-08BB-4973-A2FC-D97B051FC819}" sibTransId="{44E85A54-17B9-4353-AD02-5FE5FD92AB98}"/>
    <dgm:cxn modelId="{6BB10ECF-6F99-43EB-A147-FD40286E9DEA}" type="presParOf" srcId="{76651F5B-E8B1-4F61-B7B2-763EC13EAE96}" destId="{F77E05D7-628A-4299-BD34-5EDE65941744}" srcOrd="0" destOrd="0" presId="urn:microsoft.com/office/officeart/2005/8/layout/list1"/>
    <dgm:cxn modelId="{9FC806AE-6982-4608-AB61-5CF7DA47536F}" type="presParOf" srcId="{F77E05D7-628A-4299-BD34-5EDE65941744}" destId="{12E80C2E-CF45-408A-847A-008E64578E3C}" srcOrd="0" destOrd="0" presId="urn:microsoft.com/office/officeart/2005/8/layout/list1"/>
    <dgm:cxn modelId="{10B06A37-B0E1-456B-9274-CF859868BEBE}" type="presParOf" srcId="{F77E05D7-628A-4299-BD34-5EDE65941744}" destId="{AB5A06F8-797A-4B0F-ACFB-235F5789BF68}" srcOrd="1" destOrd="0" presId="urn:microsoft.com/office/officeart/2005/8/layout/list1"/>
    <dgm:cxn modelId="{2B28FD70-AF60-4E1B-A9DB-BCE35BB8CFF1}" type="presParOf" srcId="{76651F5B-E8B1-4F61-B7B2-763EC13EAE96}" destId="{878C5FAF-464C-4263-BBC2-A8CA6CAF0B54}" srcOrd="1" destOrd="0" presId="urn:microsoft.com/office/officeart/2005/8/layout/list1"/>
    <dgm:cxn modelId="{69948441-5138-4271-BEB8-FA0CCA045176}" type="presParOf" srcId="{76651F5B-E8B1-4F61-B7B2-763EC13EAE96}" destId="{90C08B53-3EAF-41EE-9762-FD1C62F04F54}" srcOrd="2" destOrd="0" presId="urn:microsoft.com/office/officeart/2005/8/layout/list1"/>
    <dgm:cxn modelId="{E4ED11E4-EE5F-4490-9400-70D31A0BD5C8}" type="presParOf" srcId="{76651F5B-E8B1-4F61-B7B2-763EC13EAE96}" destId="{4520488D-A2BB-47D0-ABB3-6AB20169676B}" srcOrd="3" destOrd="0" presId="urn:microsoft.com/office/officeart/2005/8/layout/list1"/>
    <dgm:cxn modelId="{17D640AE-25E9-47CF-BC31-0014A3E1E461}" type="presParOf" srcId="{76651F5B-E8B1-4F61-B7B2-763EC13EAE96}" destId="{9A60DE4E-5A6D-4AB1-81E3-8C6ECB9DFBE8}" srcOrd="4" destOrd="0" presId="urn:microsoft.com/office/officeart/2005/8/layout/list1"/>
    <dgm:cxn modelId="{FC0A0D9C-C1DB-4EA4-8141-77A32C3DE2B0}" type="presParOf" srcId="{9A60DE4E-5A6D-4AB1-81E3-8C6ECB9DFBE8}" destId="{08E9D5EE-D7C6-434F-B9F4-012A93719565}" srcOrd="0" destOrd="0" presId="urn:microsoft.com/office/officeart/2005/8/layout/list1"/>
    <dgm:cxn modelId="{2AD6AA84-8447-4E19-9BFD-E3500C788AA1}" type="presParOf" srcId="{9A60DE4E-5A6D-4AB1-81E3-8C6ECB9DFBE8}" destId="{A7B1DF09-6BFD-49EB-B51C-0DCB0330CCEF}" srcOrd="1" destOrd="0" presId="urn:microsoft.com/office/officeart/2005/8/layout/list1"/>
    <dgm:cxn modelId="{E444D546-876C-4437-879A-632D6F37DF55}" type="presParOf" srcId="{76651F5B-E8B1-4F61-B7B2-763EC13EAE96}" destId="{562C2CC8-F11F-4A8A-9387-8F0A63B5120D}" srcOrd="5" destOrd="0" presId="urn:microsoft.com/office/officeart/2005/8/layout/list1"/>
    <dgm:cxn modelId="{AC14A20F-C12A-4C43-86C3-4A3E372F7B16}" type="presParOf" srcId="{76651F5B-E8B1-4F61-B7B2-763EC13EAE96}" destId="{11DF14EC-7CE7-46C3-9F4F-7A8A3B86FFB6}" srcOrd="6" destOrd="0" presId="urn:microsoft.com/office/officeart/2005/8/layout/list1"/>
    <dgm:cxn modelId="{9B4F5CC6-BF4F-4AAE-9A88-4584B2920DBE}" type="presParOf" srcId="{76651F5B-E8B1-4F61-B7B2-763EC13EAE96}" destId="{8EB9D648-1DD0-4E14-AF48-8DDF038A67FE}" srcOrd="7" destOrd="0" presId="urn:microsoft.com/office/officeart/2005/8/layout/list1"/>
    <dgm:cxn modelId="{08CF035A-560D-4D4F-BC64-C7E627BE6497}" type="presParOf" srcId="{76651F5B-E8B1-4F61-B7B2-763EC13EAE96}" destId="{111E95EB-4031-4B9C-98B6-04F391222929}" srcOrd="8" destOrd="0" presId="urn:microsoft.com/office/officeart/2005/8/layout/list1"/>
    <dgm:cxn modelId="{6855E7CC-BCF9-4120-8A17-73EC1E9657FA}" type="presParOf" srcId="{111E95EB-4031-4B9C-98B6-04F391222929}" destId="{842DFBED-5F58-4076-AA3F-8B53C6A4D1E8}" srcOrd="0" destOrd="0" presId="urn:microsoft.com/office/officeart/2005/8/layout/list1"/>
    <dgm:cxn modelId="{26A2FE75-49FA-4A31-8C0D-CE7B125B81CE}" type="presParOf" srcId="{111E95EB-4031-4B9C-98B6-04F391222929}" destId="{2397D4C1-A2A6-4613-B695-CFF975D873CF}" srcOrd="1" destOrd="0" presId="urn:microsoft.com/office/officeart/2005/8/layout/list1"/>
    <dgm:cxn modelId="{117B8159-62B4-417F-84DF-2C5D55156636}" type="presParOf" srcId="{76651F5B-E8B1-4F61-B7B2-763EC13EAE96}" destId="{27C84B8E-8205-456A-8967-6AAC6B5AD5B0}" srcOrd="9" destOrd="0" presId="urn:microsoft.com/office/officeart/2005/8/layout/list1"/>
    <dgm:cxn modelId="{EDBA6911-D6F2-4A12-9CB9-500B90462DDE}" type="presParOf" srcId="{76651F5B-E8B1-4F61-B7B2-763EC13EAE96}" destId="{F47AC599-603B-4981-AD41-526397C25200}" srcOrd="10" destOrd="0" presId="urn:microsoft.com/office/officeart/2005/8/layout/list1"/>
    <dgm:cxn modelId="{4F86BE39-3E66-4594-BC46-A590C1AF7D69}" type="presParOf" srcId="{76651F5B-E8B1-4F61-B7B2-763EC13EAE96}" destId="{E65AC9C4-9B5D-4BBB-B208-612A625A9D30}" srcOrd="11" destOrd="0" presId="urn:microsoft.com/office/officeart/2005/8/layout/list1"/>
    <dgm:cxn modelId="{89DDA477-B6AC-4CCB-A91E-334801F36C76}" type="presParOf" srcId="{76651F5B-E8B1-4F61-B7B2-763EC13EAE96}" destId="{4F408823-EBDB-4A51-BCBB-3F4BB8EB46F5}" srcOrd="12" destOrd="0" presId="urn:microsoft.com/office/officeart/2005/8/layout/list1"/>
    <dgm:cxn modelId="{EE9F09CD-3E23-4263-8F19-67CBCF1E1A33}" type="presParOf" srcId="{4F408823-EBDB-4A51-BCBB-3F4BB8EB46F5}" destId="{C690926A-142E-4FD3-81B8-A1433D7D059C}" srcOrd="0" destOrd="0" presId="urn:microsoft.com/office/officeart/2005/8/layout/list1"/>
    <dgm:cxn modelId="{6CF1E816-4990-4AF9-9683-4A1C9491828B}" type="presParOf" srcId="{4F408823-EBDB-4A51-BCBB-3F4BB8EB46F5}" destId="{09947A0C-FF5F-45A8-91DE-527CBF438433}" srcOrd="1" destOrd="0" presId="urn:microsoft.com/office/officeart/2005/8/layout/list1"/>
    <dgm:cxn modelId="{F29DF4DF-5CFB-4836-ABB0-5E951DEA8316}" type="presParOf" srcId="{76651F5B-E8B1-4F61-B7B2-763EC13EAE96}" destId="{E94B617D-B26F-40D6-BF0E-132DA4EE8C31}" srcOrd="13" destOrd="0" presId="urn:microsoft.com/office/officeart/2005/8/layout/list1"/>
    <dgm:cxn modelId="{29BF37C0-8E5B-4884-BF53-05218A8FC80D}" type="presParOf" srcId="{76651F5B-E8B1-4F61-B7B2-763EC13EAE96}" destId="{E7EBC6A0-2C20-4B16-AA0F-0975506FC0BE}" srcOrd="14" destOrd="0" presId="urn:microsoft.com/office/officeart/2005/8/layout/list1"/>
    <dgm:cxn modelId="{286C4D3B-57BB-47EC-BB77-5C412322F536}" type="presParOf" srcId="{76651F5B-E8B1-4F61-B7B2-763EC13EAE96}" destId="{73FDBD41-BE3D-4211-9033-39D7681F09EE}" srcOrd="15" destOrd="0" presId="urn:microsoft.com/office/officeart/2005/8/layout/list1"/>
    <dgm:cxn modelId="{9DF57898-A64F-46AD-A2B4-05D7B7A1EBD8}" type="presParOf" srcId="{76651F5B-E8B1-4F61-B7B2-763EC13EAE96}" destId="{5C16EEF8-80D0-46E3-BA12-8452F8B7B2EE}" srcOrd="16" destOrd="0" presId="urn:microsoft.com/office/officeart/2005/8/layout/list1"/>
    <dgm:cxn modelId="{2384AE20-A020-4737-B2AA-FA0B663BBF6E}" type="presParOf" srcId="{5C16EEF8-80D0-46E3-BA12-8452F8B7B2EE}" destId="{760692DA-FA6A-4E3E-BF10-C88FDF7AA15B}" srcOrd="0" destOrd="0" presId="urn:microsoft.com/office/officeart/2005/8/layout/list1"/>
    <dgm:cxn modelId="{118692FE-1B9C-4173-BDE8-A10DB42BCA7B}" type="presParOf" srcId="{5C16EEF8-80D0-46E3-BA12-8452F8B7B2EE}" destId="{6C7641E5-1991-4107-B881-2370D7507EB0}" srcOrd="1" destOrd="0" presId="urn:microsoft.com/office/officeart/2005/8/layout/list1"/>
    <dgm:cxn modelId="{B0957D5D-4D28-4B75-AE62-60271DC0B35D}" type="presParOf" srcId="{76651F5B-E8B1-4F61-B7B2-763EC13EAE96}" destId="{05B4B844-E492-4999-9C5B-02B8DA7C14B3}" srcOrd="17" destOrd="0" presId="urn:microsoft.com/office/officeart/2005/8/layout/list1"/>
    <dgm:cxn modelId="{9A5B671E-333A-4A98-8C95-62F808DF7C37}" type="presParOf" srcId="{76651F5B-E8B1-4F61-B7B2-763EC13EAE96}" destId="{ABF53D88-936C-42C2-A3D4-C7C44223916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72123-DAF9-4246-8BAD-FF92249C8D1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FC910F-A419-46CE-8D80-60C5D6370F79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software can have 'bugs'</a:t>
          </a:r>
          <a:endParaRPr lang="en-US" sz="14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BCCBF3BD-F9CF-4BB6-A843-40A2C193D65B}" type="parTrans" cxnId="{1B9CF7CF-83A4-4619-9703-BC22A2729C1F}">
      <dgm:prSet/>
      <dgm:spPr/>
      <dgm:t>
        <a:bodyPr/>
        <a:lstStyle/>
        <a:p>
          <a:endParaRPr lang="en-US"/>
        </a:p>
      </dgm:t>
    </dgm:pt>
    <dgm:pt modelId="{3226B130-4331-4692-BACA-8BF6FD259F67}" type="sibTrans" cxnId="{1B9CF7CF-83A4-4619-9703-BC22A2729C1F}">
      <dgm:prSet/>
      <dgm:spPr/>
      <dgm:t>
        <a:bodyPr/>
        <a:lstStyle/>
        <a:p>
          <a:endParaRPr lang="en-US"/>
        </a:p>
      </dgm:t>
    </dgm:pt>
    <dgm:pt modelId="{B24C823F-B904-480D-AFC4-9214CD358D5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need for common technical standards and business rules</a:t>
          </a:r>
          <a:endParaRPr lang="en-US" sz="14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64BF9D78-BBB4-4302-86CD-E320970E2006}" type="parTrans" cxnId="{C6B30473-81C3-4837-A604-A128B13C4A33}">
      <dgm:prSet/>
      <dgm:spPr/>
      <dgm:t>
        <a:bodyPr/>
        <a:lstStyle/>
        <a:p>
          <a:endParaRPr lang="en-US"/>
        </a:p>
      </dgm:t>
    </dgm:pt>
    <dgm:pt modelId="{44B7C20F-1CCB-4232-82F5-A5729FE4121E}" type="sibTrans" cxnId="{C6B30473-81C3-4837-A604-A128B13C4A33}">
      <dgm:prSet/>
      <dgm:spPr/>
      <dgm:t>
        <a:bodyPr/>
        <a:lstStyle/>
        <a:p>
          <a:endParaRPr lang="en-US"/>
        </a:p>
      </dgm:t>
    </dgm:pt>
    <dgm:pt modelId="{4CBEB207-6186-4BBD-B655-EE8C77A46A6D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a balance between the public nature of the information and the need for anonymity or privacy</a:t>
          </a:r>
          <a:endParaRPr lang="en-US" sz="14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97695AC4-86E5-4A94-B065-629948408B39}" type="parTrans" cxnId="{EB044F12-2DFC-4308-B7A5-F383A1781EE5}">
      <dgm:prSet/>
      <dgm:spPr/>
      <dgm:t>
        <a:bodyPr/>
        <a:lstStyle/>
        <a:p>
          <a:endParaRPr lang="en-US"/>
        </a:p>
      </dgm:t>
    </dgm:pt>
    <dgm:pt modelId="{FB25AD91-5A87-4CC5-80F2-F4230C735863}" type="sibTrans" cxnId="{EB044F12-2DFC-4308-B7A5-F383A1781EE5}">
      <dgm:prSet/>
      <dgm:spPr/>
      <dgm:t>
        <a:bodyPr/>
        <a:lstStyle/>
        <a:p>
          <a:endParaRPr lang="en-US"/>
        </a:p>
      </dgm:t>
    </dgm:pt>
    <dgm:pt modelId="{A7D87780-D988-4A44-BA76-852FF114DD3A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migration to the new distributed ledger environment carries risks</a:t>
          </a:r>
          <a:endParaRPr lang="en-US" sz="14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1F89B98F-9A84-457E-9AE5-56FED0930722}" type="parTrans" cxnId="{536CE727-EB2B-45F0-AC04-FADE252AC67E}">
      <dgm:prSet/>
      <dgm:spPr/>
      <dgm:t>
        <a:bodyPr/>
        <a:lstStyle/>
        <a:p>
          <a:endParaRPr lang="en-US"/>
        </a:p>
      </dgm:t>
    </dgm:pt>
    <dgm:pt modelId="{AC72F862-967C-4409-A831-1AD026BC2347}" type="sibTrans" cxnId="{536CE727-EB2B-45F0-AC04-FADE252AC67E}">
      <dgm:prSet/>
      <dgm:spPr/>
      <dgm:t>
        <a:bodyPr/>
        <a:lstStyle/>
        <a:p>
          <a:endParaRPr lang="en-US"/>
        </a:p>
      </dgm:t>
    </dgm:pt>
    <dgm:pt modelId="{42C66E99-56B7-46C8-9131-4048B72813D0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hacking of one network may </a:t>
          </a:r>
          <a:r>
            <a:rPr lang="en-US" sz="1400" b="1" dirty="0" err="1" smtClean="0">
              <a:solidFill>
                <a:schemeClr val="tx1">
                  <a:lumMod val="65000"/>
                  <a:lumOff val="35000"/>
                </a:schemeClr>
              </a:solidFill>
            </a:rPr>
            <a:t>jeopardise</a:t>
          </a:r>
          <a:r>
            <a: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</a:rPr>
            <a:t> the security of many others</a:t>
          </a:r>
          <a:endParaRPr lang="en-US" sz="1400" b="1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F9239F76-D5AD-44D4-B4EA-75776C4B7183}" type="parTrans" cxnId="{B4DD4606-A193-439C-BCF0-18E7822E3F90}">
      <dgm:prSet/>
      <dgm:spPr/>
      <dgm:t>
        <a:bodyPr/>
        <a:lstStyle/>
        <a:p>
          <a:endParaRPr lang="en-US"/>
        </a:p>
      </dgm:t>
    </dgm:pt>
    <dgm:pt modelId="{45BD285D-F500-4C6F-89D4-7C17045D7355}" type="sibTrans" cxnId="{B4DD4606-A193-439C-BCF0-18E7822E3F90}">
      <dgm:prSet/>
      <dgm:spPr/>
      <dgm:t>
        <a:bodyPr/>
        <a:lstStyle/>
        <a:p>
          <a:endParaRPr lang="en-US"/>
        </a:p>
      </dgm:t>
    </dgm:pt>
    <dgm:pt modelId="{3595A25E-CCDD-4DB0-A353-8DB7E16522BA}" type="pres">
      <dgm:prSet presAssocID="{8FA72123-DAF9-4246-8BAD-FF92249C8D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74A417-10F2-471E-8900-D5E2860CA47F}" type="pres">
      <dgm:prSet presAssocID="{FDFC910F-A419-46CE-8D80-60C5D6370F79}" presName="parentLin" presStyleCnt="0"/>
      <dgm:spPr/>
    </dgm:pt>
    <dgm:pt modelId="{0B45AA89-4087-4B4B-9DA2-1F6ED9D7EF7D}" type="pres">
      <dgm:prSet presAssocID="{FDFC910F-A419-46CE-8D80-60C5D6370F7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D9AA5896-3751-4F6F-B87F-B46D62734842}" type="pres">
      <dgm:prSet presAssocID="{FDFC910F-A419-46CE-8D80-60C5D6370F79}" presName="parentText" presStyleLbl="node1" presStyleIdx="0" presStyleCnt="5" custLinFactNeighborX="-12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7E8FC-529B-45A1-BC73-CB000A16C4C8}" type="pres">
      <dgm:prSet presAssocID="{FDFC910F-A419-46CE-8D80-60C5D6370F79}" presName="negativeSpace" presStyleCnt="0"/>
      <dgm:spPr/>
    </dgm:pt>
    <dgm:pt modelId="{88115585-8624-403D-9032-C7C49EF27D57}" type="pres">
      <dgm:prSet presAssocID="{FDFC910F-A419-46CE-8D80-60C5D6370F79}" presName="childText" presStyleLbl="conFgAcc1" presStyleIdx="0" presStyleCnt="5">
        <dgm:presLayoutVars>
          <dgm:bulletEnabled val="1"/>
        </dgm:presLayoutVars>
      </dgm:prSet>
      <dgm:spPr/>
    </dgm:pt>
    <dgm:pt modelId="{2FF06CD0-23C1-4496-84CC-924776FBE759}" type="pres">
      <dgm:prSet presAssocID="{3226B130-4331-4692-BACA-8BF6FD259F67}" presName="spaceBetweenRectangles" presStyleCnt="0"/>
      <dgm:spPr/>
    </dgm:pt>
    <dgm:pt modelId="{6E4C61BB-B1F0-4FA1-A305-E834F7E0E632}" type="pres">
      <dgm:prSet presAssocID="{B24C823F-B904-480D-AFC4-9214CD358D5B}" presName="parentLin" presStyleCnt="0"/>
      <dgm:spPr/>
    </dgm:pt>
    <dgm:pt modelId="{1CD7E1BB-4269-4835-A610-E390B2A34B32}" type="pres">
      <dgm:prSet presAssocID="{B24C823F-B904-480D-AFC4-9214CD358D5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1F575D44-F98D-41EB-939F-D2B08BCF83E1}" type="pres">
      <dgm:prSet presAssocID="{B24C823F-B904-480D-AFC4-9214CD358D5B}" presName="parentText" presStyleLbl="node1" presStyleIdx="1" presStyleCnt="5" custLinFactNeighborX="-12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34955-3A15-4E4F-89A0-ABAA5D1E6055}" type="pres">
      <dgm:prSet presAssocID="{B24C823F-B904-480D-AFC4-9214CD358D5B}" presName="negativeSpace" presStyleCnt="0"/>
      <dgm:spPr/>
    </dgm:pt>
    <dgm:pt modelId="{E9481451-16F4-4561-9077-B86094790F73}" type="pres">
      <dgm:prSet presAssocID="{B24C823F-B904-480D-AFC4-9214CD358D5B}" presName="childText" presStyleLbl="conFgAcc1" presStyleIdx="1" presStyleCnt="5">
        <dgm:presLayoutVars>
          <dgm:bulletEnabled val="1"/>
        </dgm:presLayoutVars>
      </dgm:prSet>
      <dgm:spPr/>
    </dgm:pt>
    <dgm:pt modelId="{A27ECCC7-A58C-4674-9AB1-AB6608DCF496}" type="pres">
      <dgm:prSet presAssocID="{44B7C20F-1CCB-4232-82F5-A5729FE4121E}" presName="spaceBetweenRectangles" presStyleCnt="0"/>
      <dgm:spPr/>
    </dgm:pt>
    <dgm:pt modelId="{290AD60C-20D2-42A2-A667-2B677E3F36D2}" type="pres">
      <dgm:prSet presAssocID="{4CBEB207-6186-4BBD-B655-EE8C77A46A6D}" presName="parentLin" presStyleCnt="0"/>
      <dgm:spPr/>
    </dgm:pt>
    <dgm:pt modelId="{8EF5BCBC-25E8-41A5-AF6A-F49EFEE5E50C}" type="pres">
      <dgm:prSet presAssocID="{4CBEB207-6186-4BBD-B655-EE8C77A46A6D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5938BA28-020D-412C-B71A-1F71FDEE8335}" type="pres">
      <dgm:prSet presAssocID="{4CBEB207-6186-4BBD-B655-EE8C77A46A6D}" presName="parentText" presStyleLbl="node1" presStyleIdx="2" presStyleCnt="5" custLinFactNeighborX="-12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067B14-C252-439F-A86A-C48DE0887770}" type="pres">
      <dgm:prSet presAssocID="{4CBEB207-6186-4BBD-B655-EE8C77A46A6D}" presName="negativeSpace" presStyleCnt="0"/>
      <dgm:spPr/>
    </dgm:pt>
    <dgm:pt modelId="{97DB771F-BDCF-4279-9E36-2E16B317986D}" type="pres">
      <dgm:prSet presAssocID="{4CBEB207-6186-4BBD-B655-EE8C77A46A6D}" presName="childText" presStyleLbl="conFgAcc1" presStyleIdx="2" presStyleCnt="5">
        <dgm:presLayoutVars>
          <dgm:bulletEnabled val="1"/>
        </dgm:presLayoutVars>
      </dgm:prSet>
      <dgm:spPr/>
    </dgm:pt>
    <dgm:pt modelId="{FF760FB5-32EF-44B9-A782-B46383CFF40E}" type="pres">
      <dgm:prSet presAssocID="{FB25AD91-5A87-4CC5-80F2-F4230C735863}" presName="spaceBetweenRectangles" presStyleCnt="0"/>
      <dgm:spPr/>
    </dgm:pt>
    <dgm:pt modelId="{856BB9EA-70CC-4E2A-8AC4-1229D0C870C4}" type="pres">
      <dgm:prSet presAssocID="{A7D87780-D988-4A44-BA76-852FF114DD3A}" presName="parentLin" presStyleCnt="0"/>
      <dgm:spPr/>
    </dgm:pt>
    <dgm:pt modelId="{2F91DA79-7190-4F4C-956A-E9E8CBF0ADEF}" type="pres">
      <dgm:prSet presAssocID="{A7D87780-D988-4A44-BA76-852FF114DD3A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91570B16-EC53-4FE6-A21B-AC1C99D4E025}" type="pres">
      <dgm:prSet presAssocID="{A7D87780-D988-4A44-BA76-852FF114DD3A}" presName="parentText" presStyleLbl="node1" presStyleIdx="3" presStyleCnt="5" custLinFactNeighborX="-12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20023-5B77-4086-A729-D4564996722F}" type="pres">
      <dgm:prSet presAssocID="{A7D87780-D988-4A44-BA76-852FF114DD3A}" presName="negativeSpace" presStyleCnt="0"/>
      <dgm:spPr/>
    </dgm:pt>
    <dgm:pt modelId="{B6832403-62BE-4C84-A258-4AD0836A6484}" type="pres">
      <dgm:prSet presAssocID="{A7D87780-D988-4A44-BA76-852FF114DD3A}" presName="childText" presStyleLbl="conFgAcc1" presStyleIdx="3" presStyleCnt="5">
        <dgm:presLayoutVars>
          <dgm:bulletEnabled val="1"/>
        </dgm:presLayoutVars>
      </dgm:prSet>
      <dgm:spPr/>
    </dgm:pt>
    <dgm:pt modelId="{E3A9D347-D2B0-4C40-BD53-45F0FF6A097E}" type="pres">
      <dgm:prSet presAssocID="{AC72F862-967C-4409-A831-1AD026BC2347}" presName="spaceBetweenRectangles" presStyleCnt="0"/>
      <dgm:spPr/>
    </dgm:pt>
    <dgm:pt modelId="{4A88741F-1455-4448-BDD5-69D9FF97DF22}" type="pres">
      <dgm:prSet presAssocID="{42C66E99-56B7-46C8-9131-4048B72813D0}" presName="parentLin" presStyleCnt="0"/>
      <dgm:spPr/>
    </dgm:pt>
    <dgm:pt modelId="{FD07D5D0-AE6B-4A25-82EE-745FBBC806C2}" type="pres">
      <dgm:prSet presAssocID="{42C66E99-56B7-46C8-9131-4048B72813D0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06BFC4AD-7204-4F2D-BD62-E6C36F68031B}" type="pres">
      <dgm:prSet presAssocID="{42C66E99-56B7-46C8-9131-4048B72813D0}" presName="parentText" presStyleLbl="node1" presStyleIdx="4" presStyleCnt="5" custLinFactNeighborX="-1262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D6E26-99E6-4CAA-A4CF-D0E2DE28C4F7}" type="pres">
      <dgm:prSet presAssocID="{42C66E99-56B7-46C8-9131-4048B72813D0}" presName="negativeSpace" presStyleCnt="0"/>
      <dgm:spPr/>
    </dgm:pt>
    <dgm:pt modelId="{AF58EFA8-7DB4-42C5-B420-47EA334DC33E}" type="pres">
      <dgm:prSet presAssocID="{42C66E99-56B7-46C8-9131-4048B72813D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32F60AD-93F4-4183-A75C-7071A0FCFED0}" type="presOf" srcId="{A7D87780-D988-4A44-BA76-852FF114DD3A}" destId="{91570B16-EC53-4FE6-A21B-AC1C99D4E025}" srcOrd="1" destOrd="0" presId="urn:microsoft.com/office/officeart/2005/8/layout/list1"/>
    <dgm:cxn modelId="{8AEFE687-A8AE-487F-B716-52926B53DEDD}" type="presOf" srcId="{8FA72123-DAF9-4246-8BAD-FF92249C8D1A}" destId="{3595A25E-CCDD-4DB0-A353-8DB7E16522BA}" srcOrd="0" destOrd="0" presId="urn:microsoft.com/office/officeart/2005/8/layout/list1"/>
    <dgm:cxn modelId="{1B9CF7CF-83A4-4619-9703-BC22A2729C1F}" srcId="{8FA72123-DAF9-4246-8BAD-FF92249C8D1A}" destId="{FDFC910F-A419-46CE-8D80-60C5D6370F79}" srcOrd="0" destOrd="0" parTransId="{BCCBF3BD-F9CF-4BB6-A843-40A2C193D65B}" sibTransId="{3226B130-4331-4692-BACA-8BF6FD259F67}"/>
    <dgm:cxn modelId="{EB044F12-2DFC-4308-B7A5-F383A1781EE5}" srcId="{8FA72123-DAF9-4246-8BAD-FF92249C8D1A}" destId="{4CBEB207-6186-4BBD-B655-EE8C77A46A6D}" srcOrd="2" destOrd="0" parTransId="{97695AC4-86E5-4A94-B065-629948408B39}" sibTransId="{FB25AD91-5A87-4CC5-80F2-F4230C735863}"/>
    <dgm:cxn modelId="{43C9627A-32BB-4C21-AE6E-27C9EF8AD663}" type="presOf" srcId="{A7D87780-D988-4A44-BA76-852FF114DD3A}" destId="{2F91DA79-7190-4F4C-956A-E9E8CBF0ADEF}" srcOrd="0" destOrd="0" presId="urn:microsoft.com/office/officeart/2005/8/layout/list1"/>
    <dgm:cxn modelId="{01FD20F4-C38A-4CB1-AABF-92BBA31B7819}" type="presOf" srcId="{42C66E99-56B7-46C8-9131-4048B72813D0}" destId="{FD07D5D0-AE6B-4A25-82EE-745FBBC806C2}" srcOrd="0" destOrd="0" presId="urn:microsoft.com/office/officeart/2005/8/layout/list1"/>
    <dgm:cxn modelId="{C6B30473-81C3-4837-A604-A128B13C4A33}" srcId="{8FA72123-DAF9-4246-8BAD-FF92249C8D1A}" destId="{B24C823F-B904-480D-AFC4-9214CD358D5B}" srcOrd="1" destOrd="0" parTransId="{64BF9D78-BBB4-4302-86CD-E320970E2006}" sibTransId="{44B7C20F-1CCB-4232-82F5-A5729FE4121E}"/>
    <dgm:cxn modelId="{C2D455F7-1F26-4312-95C5-279B4DC7D9FB}" type="presOf" srcId="{FDFC910F-A419-46CE-8D80-60C5D6370F79}" destId="{0B45AA89-4087-4B4B-9DA2-1F6ED9D7EF7D}" srcOrd="0" destOrd="0" presId="urn:microsoft.com/office/officeart/2005/8/layout/list1"/>
    <dgm:cxn modelId="{0074F1FF-AAAC-4E48-A261-3671A66BE764}" type="presOf" srcId="{4CBEB207-6186-4BBD-B655-EE8C77A46A6D}" destId="{8EF5BCBC-25E8-41A5-AF6A-F49EFEE5E50C}" srcOrd="0" destOrd="0" presId="urn:microsoft.com/office/officeart/2005/8/layout/list1"/>
    <dgm:cxn modelId="{F89CDCE1-88FE-4827-832F-0DB723C6231E}" type="presOf" srcId="{B24C823F-B904-480D-AFC4-9214CD358D5B}" destId="{1F575D44-F98D-41EB-939F-D2B08BCF83E1}" srcOrd="1" destOrd="0" presId="urn:microsoft.com/office/officeart/2005/8/layout/list1"/>
    <dgm:cxn modelId="{739CE98A-F901-4BA4-8E82-51AF324B2D8E}" type="presOf" srcId="{42C66E99-56B7-46C8-9131-4048B72813D0}" destId="{06BFC4AD-7204-4F2D-BD62-E6C36F68031B}" srcOrd="1" destOrd="0" presId="urn:microsoft.com/office/officeart/2005/8/layout/list1"/>
    <dgm:cxn modelId="{92511D1E-0BCC-4EE5-9223-6977973A2DBE}" type="presOf" srcId="{FDFC910F-A419-46CE-8D80-60C5D6370F79}" destId="{D9AA5896-3751-4F6F-B87F-B46D62734842}" srcOrd="1" destOrd="0" presId="urn:microsoft.com/office/officeart/2005/8/layout/list1"/>
    <dgm:cxn modelId="{614147C3-6F27-4E19-A20E-02C71A7A6728}" type="presOf" srcId="{B24C823F-B904-480D-AFC4-9214CD358D5B}" destId="{1CD7E1BB-4269-4835-A610-E390B2A34B32}" srcOrd="0" destOrd="0" presId="urn:microsoft.com/office/officeart/2005/8/layout/list1"/>
    <dgm:cxn modelId="{536CE727-EB2B-45F0-AC04-FADE252AC67E}" srcId="{8FA72123-DAF9-4246-8BAD-FF92249C8D1A}" destId="{A7D87780-D988-4A44-BA76-852FF114DD3A}" srcOrd="3" destOrd="0" parTransId="{1F89B98F-9A84-457E-9AE5-56FED0930722}" sibTransId="{AC72F862-967C-4409-A831-1AD026BC2347}"/>
    <dgm:cxn modelId="{B4DD4606-A193-439C-BCF0-18E7822E3F90}" srcId="{8FA72123-DAF9-4246-8BAD-FF92249C8D1A}" destId="{42C66E99-56B7-46C8-9131-4048B72813D0}" srcOrd="4" destOrd="0" parTransId="{F9239F76-D5AD-44D4-B4EA-75776C4B7183}" sibTransId="{45BD285D-F500-4C6F-89D4-7C17045D7355}"/>
    <dgm:cxn modelId="{88A4EDA4-F65C-402B-B670-D6E7F5A7B86B}" type="presOf" srcId="{4CBEB207-6186-4BBD-B655-EE8C77A46A6D}" destId="{5938BA28-020D-412C-B71A-1F71FDEE8335}" srcOrd="1" destOrd="0" presId="urn:microsoft.com/office/officeart/2005/8/layout/list1"/>
    <dgm:cxn modelId="{86F4FED0-2884-4E77-829B-F26811BD75C6}" type="presParOf" srcId="{3595A25E-CCDD-4DB0-A353-8DB7E16522BA}" destId="{1074A417-10F2-471E-8900-D5E2860CA47F}" srcOrd="0" destOrd="0" presId="urn:microsoft.com/office/officeart/2005/8/layout/list1"/>
    <dgm:cxn modelId="{88B81B16-EDBF-4451-B0D5-3556A9ACCD49}" type="presParOf" srcId="{1074A417-10F2-471E-8900-D5E2860CA47F}" destId="{0B45AA89-4087-4B4B-9DA2-1F6ED9D7EF7D}" srcOrd="0" destOrd="0" presId="urn:microsoft.com/office/officeart/2005/8/layout/list1"/>
    <dgm:cxn modelId="{F695B1B3-8E95-4C42-A97D-FFDC6EB9ADC1}" type="presParOf" srcId="{1074A417-10F2-471E-8900-D5E2860CA47F}" destId="{D9AA5896-3751-4F6F-B87F-B46D62734842}" srcOrd="1" destOrd="0" presId="urn:microsoft.com/office/officeart/2005/8/layout/list1"/>
    <dgm:cxn modelId="{BBD8FDCD-C884-4D13-A18A-C46478C68A8E}" type="presParOf" srcId="{3595A25E-CCDD-4DB0-A353-8DB7E16522BA}" destId="{1387E8FC-529B-45A1-BC73-CB000A16C4C8}" srcOrd="1" destOrd="0" presId="urn:microsoft.com/office/officeart/2005/8/layout/list1"/>
    <dgm:cxn modelId="{16008B53-9BBF-40E1-8074-9E7C8E59BED1}" type="presParOf" srcId="{3595A25E-CCDD-4DB0-A353-8DB7E16522BA}" destId="{88115585-8624-403D-9032-C7C49EF27D57}" srcOrd="2" destOrd="0" presId="urn:microsoft.com/office/officeart/2005/8/layout/list1"/>
    <dgm:cxn modelId="{4303AF9A-5E84-4750-8CED-8CBB6D0DD3F9}" type="presParOf" srcId="{3595A25E-CCDD-4DB0-A353-8DB7E16522BA}" destId="{2FF06CD0-23C1-4496-84CC-924776FBE759}" srcOrd="3" destOrd="0" presId="urn:microsoft.com/office/officeart/2005/8/layout/list1"/>
    <dgm:cxn modelId="{16407C80-A58E-4ACA-87B8-BDF42CBEECBD}" type="presParOf" srcId="{3595A25E-CCDD-4DB0-A353-8DB7E16522BA}" destId="{6E4C61BB-B1F0-4FA1-A305-E834F7E0E632}" srcOrd="4" destOrd="0" presId="urn:microsoft.com/office/officeart/2005/8/layout/list1"/>
    <dgm:cxn modelId="{023D456E-ABA3-46DC-A52A-301525D79197}" type="presParOf" srcId="{6E4C61BB-B1F0-4FA1-A305-E834F7E0E632}" destId="{1CD7E1BB-4269-4835-A610-E390B2A34B32}" srcOrd="0" destOrd="0" presId="urn:microsoft.com/office/officeart/2005/8/layout/list1"/>
    <dgm:cxn modelId="{EBE91A9D-DFAF-401B-A267-6EDDA3F856E5}" type="presParOf" srcId="{6E4C61BB-B1F0-4FA1-A305-E834F7E0E632}" destId="{1F575D44-F98D-41EB-939F-D2B08BCF83E1}" srcOrd="1" destOrd="0" presId="urn:microsoft.com/office/officeart/2005/8/layout/list1"/>
    <dgm:cxn modelId="{19A483D6-B216-4EF8-A0CD-2F3F9B7040A4}" type="presParOf" srcId="{3595A25E-CCDD-4DB0-A353-8DB7E16522BA}" destId="{14034955-3A15-4E4F-89A0-ABAA5D1E6055}" srcOrd="5" destOrd="0" presId="urn:microsoft.com/office/officeart/2005/8/layout/list1"/>
    <dgm:cxn modelId="{4AD3C7D4-B68D-4C2F-8992-509AFE6B7461}" type="presParOf" srcId="{3595A25E-CCDD-4DB0-A353-8DB7E16522BA}" destId="{E9481451-16F4-4561-9077-B86094790F73}" srcOrd="6" destOrd="0" presId="urn:microsoft.com/office/officeart/2005/8/layout/list1"/>
    <dgm:cxn modelId="{57F1063B-A0BF-49A6-B43A-6920C5D73568}" type="presParOf" srcId="{3595A25E-CCDD-4DB0-A353-8DB7E16522BA}" destId="{A27ECCC7-A58C-4674-9AB1-AB6608DCF496}" srcOrd="7" destOrd="0" presId="urn:microsoft.com/office/officeart/2005/8/layout/list1"/>
    <dgm:cxn modelId="{9B72F981-6282-4794-96A2-80161E1546A1}" type="presParOf" srcId="{3595A25E-CCDD-4DB0-A353-8DB7E16522BA}" destId="{290AD60C-20D2-42A2-A667-2B677E3F36D2}" srcOrd="8" destOrd="0" presId="urn:microsoft.com/office/officeart/2005/8/layout/list1"/>
    <dgm:cxn modelId="{D4D46871-9894-4F13-BF17-480FBEB51FCA}" type="presParOf" srcId="{290AD60C-20D2-42A2-A667-2B677E3F36D2}" destId="{8EF5BCBC-25E8-41A5-AF6A-F49EFEE5E50C}" srcOrd="0" destOrd="0" presId="urn:microsoft.com/office/officeart/2005/8/layout/list1"/>
    <dgm:cxn modelId="{ADE2FA8B-1283-44A0-9667-9FCA0ABAD402}" type="presParOf" srcId="{290AD60C-20D2-42A2-A667-2B677E3F36D2}" destId="{5938BA28-020D-412C-B71A-1F71FDEE8335}" srcOrd="1" destOrd="0" presId="urn:microsoft.com/office/officeart/2005/8/layout/list1"/>
    <dgm:cxn modelId="{3FBCCA54-C768-49CD-904F-E1964ABAC9AB}" type="presParOf" srcId="{3595A25E-CCDD-4DB0-A353-8DB7E16522BA}" destId="{21067B14-C252-439F-A86A-C48DE0887770}" srcOrd="9" destOrd="0" presId="urn:microsoft.com/office/officeart/2005/8/layout/list1"/>
    <dgm:cxn modelId="{4B8C591D-907D-4E21-ADAC-63CADF951283}" type="presParOf" srcId="{3595A25E-CCDD-4DB0-A353-8DB7E16522BA}" destId="{97DB771F-BDCF-4279-9E36-2E16B317986D}" srcOrd="10" destOrd="0" presId="urn:microsoft.com/office/officeart/2005/8/layout/list1"/>
    <dgm:cxn modelId="{643BC7B5-9C4D-4E78-A65E-F76F91D42A16}" type="presParOf" srcId="{3595A25E-CCDD-4DB0-A353-8DB7E16522BA}" destId="{FF760FB5-32EF-44B9-A782-B46383CFF40E}" srcOrd="11" destOrd="0" presId="urn:microsoft.com/office/officeart/2005/8/layout/list1"/>
    <dgm:cxn modelId="{D04C5F43-1558-4593-9510-026408BBD24C}" type="presParOf" srcId="{3595A25E-CCDD-4DB0-A353-8DB7E16522BA}" destId="{856BB9EA-70CC-4E2A-8AC4-1229D0C870C4}" srcOrd="12" destOrd="0" presId="urn:microsoft.com/office/officeart/2005/8/layout/list1"/>
    <dgm:cxn modelId="{8ADD311C-0800-40E6-99BE-892FC3AFE4BA}" type="presParOf" srcId="{856BB9EA-70CC-4E2A-8AC4-1229D0C870C4}" destId="{2F91DA79-7190-4F4C-956A-E9E8CBF0ADEF}" srcOrd="0" destOrd="0" presId="urn:microsoft.com/office/officeart/2005/8/layout/list1"/>
    <dgm:cxn modelId="{AB543030-FB04-4A8D-B2C0-89698BCF0EA8}" type="presParOf" srcId="{856BB9EA-70CC-4E2A-8AC4-1229D0C870C4}" destId="{91570B16-EC53-4FE6-A21B-AC1C99D4E025}" srcOrd="1" destOrd="0" presId="urn:microsoft.com/office/officeart/2005/8/layout/list1"/>
    <dgm:cxn modelId="{A8CB81B8-5252-4CA9-A4A0-01D81A18BD35}" type="presParOf" srcId="{3595A25E-CCDD-4DB0-A353-8DB7E16522BA}" destId="{87720023-5B77-4086-A729-D4564996722F}" srcOrd="13" destOrd="0" presId="urn:microsoft.com/office/officeart/2005/8/layout/list1"/>
    <dgm:cxn modelId="{03F4B23F-79FF-4351-8A55-5C66A848BD02}" type="presParOf" srcId="{3595A25E-CCDD-4DB0-A353-8DB7E16522BA}" destId="{B6832403-62BE-4C84-A258-4AD0836A6484}" srcOrd="14" destOrd="0" presId="urn:microsoft.com/office/officeart/2005/8/layout/list1"/>
    <dgm:cxn modelId="{163F35B4-2A22-47FD-B244-27EF6F2761D2}" type="presParOf" srcId="{3595A25E-CCDD-4DB0-A353-8DB7E16522BA}" destId="{E3A9D347-D2B0-4C40-BD53-45F0FF6A097E}" srcOrd="15" destOrd="0" presId="urn:microsoft.com/office/officeart/2005/8/layout/list1"/>
    <dgm:cxn modelId="{4E9B687C-6E8D-423D-A13A-64B6C5450574}" type="presParOf" srcId="{3595A25E-CCDD-4DB0-A353-8DB7E16522BA}" destId="{4A88741F-1455-4448-BDD5-69D9FF97DF22}" srcOrd="16" destOrd="0" presId="urn:microsoft.com/office/officeart/2005/8/layout/list1"/>
    <dgm:cxn modelId="{6E1DF45C-764F-48C4-A9A7-6EA9E7ECB05A}" type="presParOf" srcId="{4A88741F-1455-4448-BDD5-69D9FF97DF22}" destId="{FD07D5D0-AE6B-4A25-82EE-745FBBC806C2}" srcOrd="0" destOrd="0" presId="urn:microsoft.com/office/officeart/2005/8/layout/list1"/>
    <dgm:cxn modelId="{5086E3F4-29D7-46F6-8831-EEB146EC853B}" type="presParOf" srcId="{4A88741F-1455-4448-BDD5-69D9FF97DF22}" destId="{06BFC4AD-7204-4F2D-BD62-E6C36F68031B}" srcOrd="1" destOrd="0" presId="urn:microsoft.com/office/officeart/2005/8/layout/list1"/>
    <dgm:cxn modelId="{96B7B720-3495-4CA7-AF62-70C14AF278BB}" type="presParOf" srcId="{3595A25E-CCDD-4DB0-A353-8DB7E16522BA}" destId="{0D5D6E26-99E6-4CAA-A4CF-D0E2DE28C4F7}" srcOrd="17" destOrd="0" presId="urn:microsoft.com/office/officeart/2005/8/layout/list1"/>
    <dgm:cxn modelId="{BCB04DA5-4E43-4E6B-BC9F-E8208E4448A4}" type="presParOf" srcId="{3595A25E-CCDD-4DB0-A353-8DB7E16522BA}" destId="{AF58EFA8-7DB4-42C5-B420-47EA334DC33E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777BFA-1378-43D6-BA38-820D4B9BE7F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5A64E6-0438-4127-9F1A-333A3480EA9E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pl-PL" sz="3600" b="1" dirty="0" smtClean="0">
              <a:solidFill>
                <a:schemeClr val="tx1"/>
              </a:solidFill>
            </a:rPr>
            <a:t>Main challnges and questions:</a:t>
          </a:r>
          <a:endParaRPr lang="en-US" sz="3600" b="1" dirty="0">
            <a:solidFill>
              <a:schemeClr val="tx1"/>
            </a:solidFill>
          </a:endParaRPr>
        </a:p>
      </dgm:t>
    </dgm:pt>
    <dgm:pt modelId="{BA22EFEA-C505-4128-9FD9-84A0059D9EB4}" type="parTrans" cxnId="{6637674E-381B-4D33-AA0B-5446FAF804F8}">
      <dgm:prSet/>
      <dgm:spPr/>
      <dgm:t>
        <a:bodyPr/>
        <a:lstStyle/>
        <a:p>
          <a:endParaRPr lang="en-US"/>
        </a:p>
      </dgm:t>
    </dgm:pt>
    <dgm:pt modelId="{944B005C-F786-4513-8E72-AE7DC04E7EC5}" type="sibTrans" cxnId="{6637674E-381B-4D33-AA0B-5446FAF804F8}">
      <dgm:prSet/>
      <dgm:spPr/>
      <dgm:t>
        <a:bodyPr/>
        <a:lstStyle/>
        <a:p>
          <a:endParaRPr lang="en-US"/>
        </a:p>
      </dgm:t>
    </dgm:pt>
    <dgm:pt modelId="{A2B8D906-6A4B-4895-AD7C-26A7A018F26C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DLT</a:t>
          </a:r>
          <a:r>
            <a:rPr lang="en-US" sz="2400" dirty="0" smtClean="0">
              <a:solidFill>
                <a:schemeClr val="tx1"/>
              </a:solidFill>
            </a:rPr>
            <a:t> </a:t>
          </a:r>
          <a:r>
            <a:rPr lang="pl-PL" sz="2400" dirty="0" smtClean="0">
              <a:solidFill>
                <a:schemeClr val="tx1"/>
              </a:solidFill>
            </a:rPr>
            <a:t>and</a:t>
          </a:r>
          <a:r>
            <a:rPr lang="en-US" sz="2400" dirty="0" smtClean="0">
              <a:solidFill>
                <a:schemeClr val="tx1"/>
              </a:solidFill>
            </a:rPr>
            <a:t> regulatory and compliance process  (ISDA, MIFIDII, EMIR</a:t>
          </a:r>
          <a:r>
            <a:rPr lang="pl-PL" sz="2400" dirty="0" smtClean="0">
              <a:solidFill>
                <a:schemeClr val="tx1"/>
              </a:solidFill>
            </a:rPr>
            <a:t>, ALM</a:t>
          </a:r>
          <a:r>
            <a:rPr lang="en-US" sz="2400" dirty="0" smtClean="0">
              <a:solidFill>
                <a:schemeClr val="tx1"/>
              </a:solidFill>
            </a:rPr>
            <a:t>)</a:t>
          </a:r>
          <a:r>
            <a:rPr lang="pl-PL" sz="2400" dirty="0" smtClean="0">
              <a:solidFill>
                <a:schemeClr val="tx1"/>
              </a:solidFill>
            </a:rPr>
            <a:t> </a:t>
          </a:r>
          <a:endParaRPr lang="en-US" sz="2400" dirty="0">
            <a:solidFill>
              <a:schemeClr val="tx1"/>
            </a:solidFill>
          </a:endParaRPr>
        </a:p>
      </dgm:t>
    </dgm:pt>
    <dgm:pt modelId="{8C656273-11C7-4EFD-A069-57B43154756E}" type="parTrans" cxnId="{2BACED9A-628E-41CD-9A72-78257D475E0D}">
      <dgm:prSet/>
      <dgm:spPr/>
      <dgm:t>
        <a:bodyPr/>
        <a:lstStyle/>
        <a:p>
          <a:endParaRPr lang="en-US"/>
        </a:p>
      </dgm:t>
    </dgm:pt>
    <dgm:pt modelId="{0655BB7A-3E8A-447E-80CC-E12D6257A17A}" type="sibTrans" cxnId="{2BACED9A-628E-41CD-9A72-78257D475E0D}">
      <dgm:prSet/>
      <dgm:spPr/>
      <dgm:t>
        <a:bodyPr/>
        <a:lstStyle/>
        <a:p>
          <a:endParaRPr lang="en-US"/>
        </a:p>
      </dgm:t>
    </dgm:pt>
    <dgm:pt modelId="{5397DB8D-E2EE-44DD-9CC7-2DBF574D8075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DLT implementation and release process</a:t>
          </a:r>
          <a:endParaRPr lang="en-US" sz="2400" dirty="0">
            <a:solidFill>
              <a:schemeClr val="tx1"/>
            </a:solidFill>
          </a:endParaRPr>
        </a:p>
      </dgm:t>
    </dgm:pt>
    <dgm:pt modelId="{E25D4E95-8B59-4EFE-A878-B51E7D339725}" type="parTrans" cxnId="{221240B0-C3F0-4892-A247-C9DF18AB7BCC}">
      <dgm:prSet/>
      <dgm:spPr/>
      <dgm:t>
        <a:bodyPr/>
        <a:lstStyle/>
        <a:p>
          <a:endParaRPr lang="en-US"/>
        </a:p>
      </dgm:t>
    </dgm:pt>
    <dgm:pt modelId="{8A369C76-3651-402E-9C8E-0191AD600BD5}" type="sibTrans" cxnId="{221240B0-C3F0-4892-A247-C9DF18AB7BCC}">
      <dgm:prSet/>
      <dgm:spPr/>
      <dgm:t>
        <a:bodyPr/>
        <a:lstStyle/>
        <a:p>
          <a:endParaRPr lang="en-US"/>
        </a:p>
      </dgm:t>
    </dgm:pt>
    <dgm:pt modelId="{A285A3DE-4AC1-44B9-A569-97712BBA574A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Licenzing and managing costs of the DLT</a:t>
          </a:r>
          <a:endParaRPr lang="en-US" sz="2400" dirty="0">
            <a:solidFill>
              <a:schemeClr val="tx1"/>
            </a:solidFill>
          </a:endParaRPr>
        </a:p>
      </dgm:t>
    </dgm:pt>
    <dgm:pt modelId="{D7FCBD8B-7701-4D6E-BE24-6E3C33437888}" type="parTrans" cxnId="{123D5FE7-EEEC-4902-BA88-687A76391048}">
      <dgm:prSet/>
      <dgm:spPr/>
      <dgm:t>
        <a:bodyPr/>
        <a:lstStyle/>
        <a:p>
          <a:endParaRPr lang="en-US"/>
        </a:p>
      </dgm:t>
    </dgm:pt>
    <dgm:pt modelId="{A4DED242-8EF8-4113-9B3A-B0CE79BC3FB8}" type="sibTrans" cxnId="{123D5FE7-EEEC-4902-BA88-687A76391048}">
      <dgm:prSet/>
      <dgm:spPr/>
      <dgm:t>
        <a:bodyPr/>
        <a:lstStyle/>
        <a:p>
          <a:endParaRPr lang="en-US"/>
        </a:p>
      </dgm:t>
    </dgm:pt>
    <dgm:pt modelId="{534644B5-49FC-4C60-A236-D4DABB02E04C}" type="pres">
      <dgm:prSet presAssocID="{D7777BFA-1378-43D6-BA38-820D4B9BE7FD}" presName="composite" presStyleCnt="0">
        <dgm:presLayoutVars>
          <dgm:chMax val="1"/>
          <dgm:dir/>
          <dgm:resizeHandles val="exact"/>
        </dgm:presLayoutVars>
      </dgm:prSet>
      <dgm:spPr/>
    </dgm:pt>
    <dgm:pt modelId="{2852B924-7B09-44CF-B03E-BE1898988170}" type="pres">
      <dgm:prSet presAssocID="{1A5A64E6-0438-4127-9F1A-333A3480EA9E}" presName="roof" presStyleLbl="dkBgShp" presStyleIdx="0" presStyleCnt="2"/>
      <dgm:spPr/>
      <dgm:t>
        <a:bodyPr/>
        <a:lstStyle/>
        <a:p>
          <a:endParaRPr lang="en-US"/>
        </a:p>
      </dgm:t>
    </dgm:pt>
    <dgm:pt modelId="{017B8C12-09EF-42CB-AE70-89F9B5005F55}" type="pres">
      <dgm:prSet presAssocID="{1A5A64E6-0438-4127-9F1A-333A3480EA9E}" presName="pillars" presStyleCnt="0"/>
      <dgm:spPr/>
    </dgm:pt>
    <dgm:pt modelId="{8D2635B3-13D0-4808-9D80-E3C82163AB1E}" type="pres">
      <dgm:prSet presAssocID="{1A5A64E6-0438-4127-9F1A-333A3480EA9E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CFBC96-ED0A-448B-BAF1-640C70489484}" type="pres">
      <dgm:prSet presAssocID="{5397DB8D-E2EE-44DD-9CC7-2DBF574D807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970E3F-3545-44FA-B1EC-95476E151C83}" type="pres">
      <dgm:prSet presAssocID="{A285A3DE-4AC1-44B9-A569-97712BBA574A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237C06-1258-48FA-A15E-F1D3245AB4FB}" type="pres">
      <dgm:prSet presAssocID="{1A5A64E6-0438-4127-9F1A-333A3480EA9E}" presName="base" presStyleLbl="dkBgShp" presStyleIdx="1" presStyleCnt="2"/>
      <dgm:spPr/>
    </dgm:pt>
  </dgm:ptLst>
  <dgm:cxnLst>
    <dgm:cxn modelId="{221240B0-C3F0-4892-A247-C9DF18AB7BCC}" srcId="{1A5A64E6-0438-4127-9F1A-333A3480EA9E}" destId="{5397DB8D-E2EE-44DD-9CC7-2DBF574D8075}" srcOrd="1" destOrd="0" parTransId="{E25D4E95-8B59-4EFE-A878-B51E7D339725}" sibTransId="{8A369C76-3651-402E-9C8E-0191AD600BD5}"/>
    <dgm:cxn modelId="{288AC997-9372-4DBC-9569-8BE6F91EBA58}" type="presOf" srcId="{D7777BFA-1378-43D6-BA38-820D4B9BE7FD}" destId="{534644B5-49FC-4C60-A236-D4DABB02E04C}" srcOrd="0" destOrd="0" presId="urn:microsoft.com/office/officeart/2005/8/layout/hList3"/>
    <dgm:cxn modelId="{824D4470-607F-4F10-8112-06610230506E}" type="presOf" srcId="{A2B8D906-6A4B-4895-AD7C-26A7A018F26C}" destId="{8D2635B3-13D0-4808-9D80-E3C82163AB1E}" srcOrd="0" destOrd="0" presId="urn:microsoft.com/office/officeart/2005/8/layout/hList3"/>
    <dgm:cxn modelId="{2D84598E-BB33-49F5-8E5E-11DE94EFDE61}" type="presOf" srcId="{1A5A64E6-0438-4127-9F1A-333A3480EA9E}" destId="{2852B924-7B09-44CF-B03E-BE1898988170}" srcOrd="0" destOrd="0" presId="urn:microsoft.com/office/officeart/2005/8/layout/hList3"/>
    <dgm:cxn modelId="{2BACED9A-628E-41CD-9A72-78257D475E0D}" srcId="{1A5A64E6-0438-4127-9F1A-333A3480EA9E}" destId="{A2B8D906-6A4B-4895-AD7C-26A7A018F26C}" srcOrd="0" destOrd="0" parTransId="{8C656273-11C7-4EFD-A069-57B43154756E}" sibTransId="{0655BB7A-3E8A-447E-80CC-E12D6257A17A}"/>
    <dgm:cxn modelId="{E11B0AC2-FD3E-4390-9457-93EA2B997564}" type="presOf" srcId="{5397DB8D-E2EE-44DD-9CC7-2DBF574D8075}" destId="{EACFBC96-ED0A-448B-BAF1-640C70489484}" srcOrd="0" destOrd="0" presId="urn:microsoft.com/office/officeart/2005/8/layout/hList3"/>
    <dgm:cxn modelId="{123D5FE7-EEEC-4902-BA88-687A76391048}" srcId="{1A5A64E6-0438-4127-9F1A-333A3480EA9E}" destId="{A285A3DE-4AC1-44B9-A569-97712BBA574A}" srcOrd="2" destOrd="0" parTransId="{D7FCBD8B-7701-4D6E-BE24-6E3C33437888}" sibTransId="{A4DED242-8EF8-4113-9B3A-B0CE79BC3FB8}"/>
    <dgm:cxn modelId="{D3B27486-DCA2-4F60-BB77-66BE3CD680CC}" type="presOf" srcId="{A285A3DE-4AC1-44B9-A569-97712BBA574A}" destId="{BE970E3F-3545-44FA-B1EC-95476E151C83}" srcOrd="0" destOrd="0" presId="urn:microsoft.com/office/officeart/2005/8/layout/hList3"/>
    <dgm:cxn modelId="{6637674E-381B-4D33-AA0B-5446FAF804F8}" srcId="{D7777BFA-1378-43D6-BA38-820D4B9BE7FD}" destId="{1A5A64E6-0438-4127-9F1A-333A3480EA9E}" srcOrd="0" destOrd="0" parTransId="{BA22EFEA-C505-4128-9FD9-84A0059D9EB4}" sibTransId="{944B005C-F786-4513-8E72-AE7DC04E7EC5}"/>
    <dgm:cxn modelId="{6A1638BD-E5E9-4B0D-AF92-53B5D29581BB}" type="presParOf" srcId="{534644B5-49FC-4C60-A236-D4DABB02E04C}" destId="{2852B924-7B09-44CF-B03E-BE1898988170}" srcOrd="0" destOrd="0" presId="urn:microsoft.com/office/officeart/2005/8/layout/hList3"/>
    <dgm:cxn modelId="{76C0ECC2-0751-400A-9BA3-C348AE578037}" type="presParOf" srcId="{534644B5-49FC-4C60-A236-D4DABB02E04C}" destId="{017B8C12-09EF-42CB-AE70-89F9B5005F55}" srcOrd="1" destOrd="0" presId="urn:microsoft.com/office/officeart/2005/8/layout/hList3"/>
    <dgm:cxn modelId="{B9ECB263-D866-4010-B3CD-EC88D0A1CFFE}" type="presParOf" srcId="{017B8C12-09EF-42CB-AE70-89F9B5005F55}" destId="{8D2635B3-13D0-4808-9D80-E3C82163AB1E}" srcOrd="0" destOrd="0" presId="urn:microsoft.com/office/officeart/2005/8/layout/hList3"/>
    <dgm:cxn modelId="{5F12879D-8389-47A6-B8AF-991D1A2E5DF3}" type="presParOf" srcId="{017B8C12-09EF-42CB-AE70-89F9B5005F55}" destId="{EACFBC96-ED0A-448B-BAF1-640C70489484}" srcOrd="1" destOrd="0" presId="urn:microsoft.com/office/officeart/2005/8/layout/hList3"/>
    <dgm:cxn modelId="{9F6D4BA4-CF5A-43D1-AD61-401B6B38104D}" type="presParOf" srcId="{017B8C12-09EF-42CB-AE70-89F9B5005F55}" destId="{BE970E3F-3545-44FA-B1EC-95476E151C83}" srcOrd="2" destOrd="0" presId="urn:microsoft.com/office/officeart/2005/8/layout/hList3"/>
    <dgm:cxn modelId="{1EE09A1D-469C-4315-BAA7-A4EA6B5C528A}" type="presParOf" srcId="{534644B5-49FC-4C60-A236-D4DABB02E04C}" destId="{D6237C06-1258-48FA-A15E-F1D3245AB4F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5F080-5EAC-4BFA-80F9-D8EAF2D2C590}">
      <dsp:nvSpPr>
        <dsp:cNvPr id="0" name=""/>
        <dsp:cNvSpPr/>
      </dsp:nvSpPr>
      <dsp:spPr>
        <a:xfrm>
          <a:off x="2176895" y="-135097"/>
          <a:ext cx="5118821" cy="5118821"/>
        </a:xfrm>
        <a:prstGeom prst="circularArrow">
          <a:avLst>
            <a:gd name="adj1" fmla="val 4668"/>
            <a:gd name="adj2" fmla="val 272909"/>
            <a:gd name="adj3" fmla="val 12846918"/>
            <a:gd name="adj4" fmla="val 1802027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97676-C49E-4CE0-B61A-8291A64E46D8}">
      <dsp:nvSpPr>
        <dsp:cNvPr id="0" name=""/>
        <dsp:cNvSpPr/>
      </dsp:nvSpPr>
      <dsp:spPr>
        <a:xfrm>
          <a:off x="3038821" y="189"/>
          <a:ext cx="3394969" cy="16974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CCPs play a MAIN role in managing risk, in increasing standardization and transparency of financial markets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121685" y="83053"/>
        <a:ext cx="3229241" cy="1531756"/>
      </dsp:txXfrm>
    </dsp:sp>
    <dsp:sp modelId="{8E09CF29-1970-486C-87E7-709B5BE04032}">
      <dsp:nvSpPr>
        <dsp:cNvPr id="0" name=""/>
        <dsp:cNvSpPr/>
      </dsp:nvSpPr>
      <dsp:spPr>
        <a:xfrm>
          <a:off x="4876818" y="1838186"/>
          <a:ext cx="3394969" cy="16974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can be an opportunity for CCP’s to improve their management standards.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959682" y="1921050"/>
        <a:ext cx="3229241" cy="1531756"/>
      </dsp:txXfrm>
    </dsp:sp>
    <dsp:sp modelId="{E50C47F3-6611-43A9-BFF3-9877127BB23F}">
      <dsp:nvSpPr>
        <dsp:cNvPr id="0" name=""/>
        <dsp:cNvSpPr/>
      </dsp:nvSpPr>
      <dsp:spPr>
        <a:xfrm>
          <a:off x="3038821" y="3676183"/>
          <a:ext cx="3394969" cy="16974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can provide a platform where CCPs, clearing members and qualified investors all interact with each other.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121685" y="3759047"/>
        <a:ext cx="3229241" cy="1531756"/>
      </dsp:txXfrm>
    </dsp:sp>
    <dsp:sp modelId="{BED3E52E-3C93-4B84-A5EB-5EAB04A9C573}">
      <dsp:nvSpPr>
        <dsp:cNvPr id="0" name=""/>
        <dsp:cNvSpPr/>
      </dsp:nvSpPr>
      <dsp:spPr>
        <a:xfrm>
          <a:off x="1200824" y="1838186"/>
          <a:ext cx="3394969" cy="1697484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DLT allows the greater transparency and resilience, facilitates operational and capital cost improvements, and could lead to systemic risk reductions. 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1283688" y="1921050"/>
        <a:ext cx="3229241" cy="15317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08B53-3EAF-41EE-9762-FD1C62F04F54}">
      <dsp:nvSpPr>
        <dsp:cNvPr id="0" name=""/>
        <dsp:cNvSpPr/>
      </dsp:nvSpPr>
      <dsp:spPr>
        <a:xfrm>
          <a:off x="0" y="369733"/>
          <a:ext cx="89154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5A06F8-797A-4B0F-ACFB-235F5789BF68}">
      <dsp:nvSpPr>
        <dsp:cNvPr id="0" name=""/>
        <dsp:cNvSpPr/>
      </dsp:nvSpPr>
      <dsp:spPr>
        <a:xfrm>
          <a:off x="445770" y="59773"/>
          <a:ext cx="624078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speed the clearing and settlement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6032" y="90035"/>
        <a:ext cx="6180256" cy="559396"/>
      </dsp:txXfrm>
    </dsp:sp>
    <dsp:sp modelId="{11DF14EC-7CE7-46C3-9F4F-7A8A3B86FFB6}">
      <dsp:nvSpPr>
        <dsp:cNvPr id="0" name=""/>
        <dsp:cNvSpPr/>
      </dsp:nvSpPr>
      <dsp:spPr>
        <a:xfrm>
          <a:off x="0" y="1322293"/>
          <a:ext cx="89154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B1DF09-6BFD-49EB-B51C-0DCB0330CCEF}">
      <dsp:nvSpPr>
        <dsp:cNvPr id="0" name=""/>
        <dsp:cNvSpPr/>
      </dsp:nvSpPr>
      <dsp:spPr>
        <a:xfrm>
          <a:off x="445770" y="1012333"/>
          <a:ext cx="624078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reduce counterparty risk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6032" y="1042595"/>
        <a:ext cx="6180256" cy="559396"/>
      </dsp:txXfrm>
    </dsp:sp>
    <dsp:sp modelId="{F47AC599-603B-4981-AD41-526397C25200}">
      <dsp:nvSpPr>
        <dsp:cNvPr id="0" name=""/>
        <dsp:cNvSpPr/>
      </dsp:nvSpPr>
      <dsp:spPr>
        <a:xfrm>
          <a:off x="0" y="2274854"/>
          <a:ext cx="89154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7D4C1-A2A6-4613-B695-CFF975D873CF}">
      <dsp:nvSpPr>
        <dsp:cNvPr id="0" name=""/>
        <dsp:cNvSpPr/>
      </dsp:nvSpPr>
      <dsp:spPr>
        <a:xfrm>
          <a:off x="445770" y="1964893"/>
          <a:ext cx="624078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high level of availability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6032" y="1995155"/>
        <a:ext cx="6180256" cy="559396"/>
      </dsp:txXfrm>
    </dsp:sp>
    <dsp:sp modelId="{E7EBC6A0-2C20-4B16-AA0F-0975506FC0BE}">
      <dsp:nvSpPr>
        <dsp:cNvPr id="0" name=""/>
        <dsp:cNvSpPr/>
      </dsp:nvSpPr>
      <dsp:spPr>
        <a:xfrm>
          <a:off x="0" y="3227414"/>
          <a:ext cx="89154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947A0C-FF5F-45A8-91DE-527CBF438433}">
      <dsp:nvSpPr>
        <dsp:cNvPr id="0" name=""/>
        <dsp:cNvSpPr/>
      </dsp:nvSpPr>
      <dsp:spPr>
        <a:xfrm>
          <a:off x="445770" y="2917454"/>
          <a:ext cx="624078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general reduction of costs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6032" y="2947716"/>
        <a:ext cx="6180256" cy="559396"/>
      </dsp:txXfrm>
    </dsp:sp>
    <dsp:sp modelId="{ABF53D88-936C-42C2-A3D4-C7C442239161}">
      <dsp:nvSpPr>
        <dsp:cNvPr id="0" name=""/>
        <dsp:cNvSpPr/>
      </dsp:nvSpPr>
      <dsp:spPr>
        <a:xfrm>
          <a:off x="0" y="4179974"/>
          <a:ext cx="89154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641E5-1991-4107-B881-2370D7507EB0}">
      <dsp:nvSpPr>
        <dsp:cNvPr id="0" name=""/>
        <dsp:cNvSpPr/>
      </dsp:nvSpPr>
      <dsp:spPr>
        <a:xfrm>
          <a:off x="445770" y="3870014"/>
          <a:ext cx="6240780" cy="61992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help render the processing of corporate actions</a:t>
          </a:r>
          <a:r>
            <a:rPr lang="ru-RU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through the use of </a:t>
          </a:r>
          <a:r>
            <a:rPr lang="en-US" sz="1600" b="1" i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smart contracts</a:t>
          </a:r>
          <a:r>
            <a:rPr lang="en-US" sz="16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.</a:t>
          </a:r>
          <a:endParaRPr lang="en-US" sz="16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76032" y="3900276"/>
        <a:ext cx="6180256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15585-8624-403D-9032-C7C49EF27D57}">
      <dsp:nvSpPr>
        <dsp:cNvPr id="0" name=""/>
        <dsp:cNvSpPr/>
      </dsp:nvSpPr>
      <dsp:spPr>
        <a:xfrm>
          <a:off x="0" y="330064"/>
          <a:ext cx="8915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AA5896-3751-4F6F-B87F-B46D62734842}">
      <dsp:nvSpPr>
        <dsp:cNvPr id="0" name=""/>
        <dsp:cNvSpPr/>
      </dsp:nvSpPr>
      <dsp:spPr>
        <a:xfrm>
          <a:off x="389500" y="5344"/>
          <a:ext cx="6240780" cy="649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software can have 'bugs'</a:t>
          </a:r>
          <a:endParaRPr lang="en-US" sz="14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21203" y="37047"/>
        <a:ext cx="6177374" cy="586034"/>
      </dsp:txXfrm>
    </dsp:sp>
    <dsp:sp modelId="{E9481451-16F4-4561-9077-B86094790F73}">
      <dsp:nvSpPr>
        <dsp:cNvPr id="0" name=""/>
        <dsp:cNvSpPr/>
      </dsp:nvSpPr>
      <dsp:spPr>
        <a:xfrm>
          <a:off x="0" y="1327984"/>
          <a:ext cx="8915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575D44-F98D-41EB-939F-D2B08BCF83E1}">
      <dsp:nvSpPr>
        <dsp:cNvPr id="0" name=""/>
        <dsp:cNvSpPr/>
      </dsp:nvSpPr>
      <dsp:spPr>
        <a:xfrm>
          <a:off x="389500" y="1003264"/>
          <a:ext cx="6240780" cy="649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need for common technical standards and business rules</a:t>
          </a:r>
          <a:endParaRPr lang="en-US" sz="14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21203" y="1034967"/>
        <a:ext cx="6177374" cy="586034"/>
      </dsp:txXfrm>
    </dsp:sp>
    <dsp:sp modelId="{97DB771F-BDCF-4279-9E36-2E16B317986D}">
      <dsp:nvSpPr>
        <dsp:cNvPr id="0" name=""/>
        <dsp:cNvSpPr/>
      </dsp:nvSpPr>
      <dsp:spPr>
        <a:xfrm>
          <a:off x="0" y="2325904"/>
          <a:ext cx="8915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8BA28-020D-412C-B71A-1F71FDEE8335}">
      <dsp:nvSpPr>
        <dsp:cNvPr id="0" name=""/>
        <dsp:cNvSpPr/>
      </dsp:nvSpPr>
      <dsp:spPr>
        <a:xfrm>
          <a:off x="389500" y="2001184"/>
          <a:ext cx="6240780" cy="649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a balance between the public nature of the information and the need for anonymity or privacy</a:t>
          </a:r>
          <a:endParaRPr lang="en-US" sz="14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21203" y="2032887"/>
        <a:ext cx="6177374" cy="586034"/>
      </dsp:txXfrm>
    </dsp:sp>
    <dsp:sp modelId="{B6832403-62BE-4C84-A258-4AD0836A6484}">
      <dsp:nvSpPr>
        <dsp:cNvPr id="0" name=""/>
        <dsp:cNvSpPr/>
      </dsp:nvSpPr>
      <dsp:spPr>
        <a:xfrm>
          <a:off x="0" y="3323824"/>
          <a:ext cx="8915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70B16-EC53-4FE6-A21B-AC1C99D4E025}">
      <dsp:nvSpPr>
        <dsp:cNvPr id="0" name=""/>
        <dsp:cNvSpPr/>
      </dsp:nvSpPr>
      <dsp:spPr>
        <a:xfrm>
          <a:off x="389500" y="2999104"/>
          <a:ext cx="6240780" cy="649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migration to the new distributed ledger environment carries risks</a:t>
          </a:r>
          <a:endParaRPr lang="en-US" sz="14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21203" y="3030807"/>
        <a:ext cx="6177374" cy="586034"/>
      </dsp:txXfrm>
    </dsp:sp>
    <dsp:sp modelId="{AF58EFA8-7DB4-42C5-B420-47EA334DC33E}">
      <dsp:nvSpPr>
        <dsp:cNvPr id="0" name=""/>
        <dsp:cNvSpPr/>
      </dsp:nvSpPr>
      <dsp:spPr>
        <a:xfrm>
          <a:off x="0" y="4321744"/>
          <a:ext cx="89154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BFC4AD-7204-4F2D-BD62-E6C36F68031B}">
      <dsp:nvSpPr>
        <dsp:cNvPr id="0" name=""/>
        <dsp:cNvSpPr/>
      </dsp:nvSpPr>
      <dsp:spPr>
        <a:xfrm>
          <a:off x="389500" y="3997024"/>
          <a:ext cx="6240780" cy="6494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hacking of one network may </a:t>
          </a:r>
          <a:r>
            <a:rPr lang="en-US" sz="1400" b="1" kern="1200" dirty="0" err="1" smtClean="0">
              <a:solidFill>
                <a:schemeClr val="tx1">
                  <a:lumMod val="65000"/>
                  <a:lumOff val="35000"/>
                </a:schemeClr>
              </a:solidFill>
            </a:rPr>
            <a:t>jeopardise</a:t>
          </a:r>
          <a:r>
            <a:rPr lang="en-US" sz="1400" b="1" kern="1200" dirty="0" smtClean="0">
              <a:solidFill>
                <a:schemeClr val="tx1">
                  <a:lumMod val="65000"/>
                  <a:lumOff val="35000"/>
                </a:schemeClr>
              </a:solidFill>
            </a:rPr>
            <a:t> the security of many others</a:t>
          </a:r>
          <a:endParaRPr lang="en-US" sz="1400" b="1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421203" y="4028727"/>
        <a:ext cx="6177374" cy="5860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2B924-7B09-44CF-B03E-BE1898988170}">
      <dsp:nvSpPr>
        <dsp:cNvPr id="0" name=""/>
        <dsp:cNvSpPr/>
      </dsp:nvSpPr>
      <dsp:spPr>
        <a:xfrm>
          <a:off x="0" y="0"/>
          <a:ext cx="9276568" cy="141423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dirty="0" smtClean="0">
              <a:solidFill>
                <a:schemeClr val="tx1"/>
              </a:solidFill>
            </a:rPr>
            <a:t>Main challnges and questions: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0" y="0"/>
        <a:ext cx="9276568" cy="1414234"/>
      </dsp:txXfrm>
    </dsp:sp>
    <dsp:sp modelId="{8D2635B3-13D0-4808-9D80-E3C82163AB1E}">
      <dsp:nvSpPr>
        <dsp:cNvPr id="0" name=""/>
        <dsp:cNvSpPr/>
      </dsp:nvSpPr>
      <dsp:spPr>
        <a:xfrm>
          <a:off x="4529" y="1414234"/>
          <a:ext cx="3089169" cy="296989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DLT</a:t>
          </a:r>
          <a:r>
            <a:rPr lang="en-US" sz="2400" kern="1200" dirty="0" smtClean="0">
              <a:solidFill>
                <a:schemeClr val="tx1"/>
              </a:solidFill>
            </a:rPr>
            <a:t> </a:t>
          </a:r>
          <a:r>
            <a:rPr lang="pl-PL" sz="2400" kern="1200" dirty="0" smtClean="0">
              <a:solidFill>
                <a:schemeClr val="tx1"/>
              </a:solidFill>
            </a:rPr>
            <a:t>and</a:t>
          </a:r>
          <a:r>
            <a:rPr lang="en-US" sz="2400" kern="1200" dirty="0" smtClean="0">
              <a:solidFill>
                <a:schemeClr val="tx1"/>
              </a:solidFill>
            </a:rPr>
            <a:t> regulatory and compliance process  (ISDA, MIFIDII, EMIR</a:t>
          </a:r>
          <a:r>
            <a:rPr lang="pl-PL" sz="2400" kern="1200" dirty="0" smtClean="0">
              <a:solidFill>
                <a:schemeClr val="tx1"/>
              </a:solidFill>
            </a:rPr>
            <a:t>, ALM</a:t>
          </a:r>
          <a:r>
            <a:rPr lang="en-US" sz="2400" kern="1200" dirty="0" smtClean="0">
              <a:solidFill>
                <a:schemeClr val="tx1"/>
              </a:solidFill>
            </a:rPr>
            <a:t>)</a:t>
          </a:r>
          <a:r>
            <a:rPr lang="pl-PL" sz="2400" kern="1200" dirty="0" smtClean="0">
              <a:solidFill>
                <a:schemeClr val="tx1"/>
              </a:solidFill>
            </a:rPr>
            <a:t> 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529" y="1414234"/>
        <a:ext cx="3089169" cy="2969892"/>
      </dsp:txXfrm>
    </dsp:sp>
    <dsp:sp modelId="{EACFBC96-ED0A-448B-BAF1-640C70489484}">
      <dsp:nvSpPr>
        <dsp:cNvPr id="0" name=""/>
        <dsp:cNvSpPr/>
      </dsp:nvSpPr>
      <dsp:spPr>
        <a:xfrm>
          <a:off x="3093699" y="1414234"/>
          <a:ext cx="3089169" cy="296989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DLT implementation and release process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93699" y="1414234"/>
        <a:ext cx="3089169" cy="2969892"/>
      </dsp:txXfrm>
    </dsp:sp>
    <dsp:sp modelId="{BE970E3F-3545-44FA-B1EC-95476E151C83}">
      <dsp:nvSpPr>
        <dsp:cNvPr id="0" name=""/>
        <dsp:cNvSpPr/>
      </dsp:nvSpPr>
      <dsp:spPr>
        <a:xfrm>
          <a:off x="6182868" y="1414234"/>
          <a:ext cx="3089169" cy="2969892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Licenzing and managing costs of the DLT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182868" y="1414234"/>
        <a:ext cx="3089169" cy="2969892"/>
      </dsp:txXfrm>
    </dsp:sp>
    <dsp:sp modelId="{D6237C06-1258-48FA-A15E-F1D3245AB4FB}">
      <dsp:nvSpPr>
        <dsp:cNvPr id="0" name=""/>
        <dsp:cNvSpPr/>
      </dsp:nvSpPr>
      <dsp:spPr>
        <a:xfrm>
          <a:off x="0" y="4384126"/>
          <a:ext cx="9276568" cy="32998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0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25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2438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4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23386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1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8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2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2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08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8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0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54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1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5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63D89-188C-416C-B61A-658F3F6EE81D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0AE25F3-7D68-4230-A0A2-4127F68F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671" y="0"/>
            <a:ext cx="10533942" cy="281353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Distributed ledger technology in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securities payment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clearing and 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settlement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638" y="5303520"/>
            <a:ext cx="3193366" cy="1266092"/>
          </a:xfrm>
        </p:spPr>
        <p:txBody>
          <a:bodyPr>
            <a:normAutofit/>
          </a:bodyPr>
          <a:lstStyle/>
          <a:p>
            <a:pPr algn="r"/>
            <a:r>
              <a:rPr lang="de-DE" b="1" i="1" dirty="0" smtClean="0">
                <a:solidFill>
                  <a:schemeClr val="accent2"/>
                </a:solidFill>
              </a:rPr>
              <a:t>BRA Day</a:t>
            </a:r>
          </a:p>
          <a:p>
            <a:pPr algn="r"/>
            <a:r>
              <a:rPr lang="de-DE" b="1" i="1" dirty="0" smtClean="0">
                <a:solidFill>
                  <a:schemeClr val="accent2"/>
                </a:solidFill>
              </a:rPr>
              <a:t>Berlin, 13.07.2018</a:t>
            </a:r>
          </a:p>
          <a:p>
            <a:pPr algn="r"/>
            <a:r>
              <a:rPr lang="de-DE" b="1" i="1" dirty="0" smtClean="0">
                <a:solidFill>
                  <a:schemeClr val="accent2"/>
                </a:solidFill>
              </a:rPr>
              <a:t>Olha Kravchenko</a:t>
            </a:r>
            <a:endParaRPr lang="en-US" b="1" i="1" dirty="0">
              <a:solidFill>
                <a:schemeClr val="accent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691" y="2208629"/>
            <a:ext cx="4135902" cy="355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51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982" y="112397"/>
            <a:ext cx="2114779" cy="2199990"/>
          </a:xfrm>
          <a:prstGeom prst="ellipse">
            <a:avLst/>
          </a:prstGeom>
        </p:spPr>
      </p:pic>
      <p:pic>
        <p:nvPicPr>
          <p:cNvPr id="1028" name="Picture 4" descr="Image result for unicredit business integrated soluti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8" y="3000122"/>
            <a:ext cx="3786778" cy="13402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warsaw school of economics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663" y="3000122"/>
            <a:ext cx="3438780" cy="181927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mage result for trave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646" y="4929999"/>
            <a:ext cx="3216014" cy="19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blockchain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0" b="3835"/>
          <a:stretch/>
        </p:blipFill>
        <p:spPr bwMode="auto">
          <a:xfrm>
            <a:off x="4686307" y="2333791"/>
            <a:ext cx="2876353" cy="2672862"/>
          </a:xfrm>
          <a:prstGeom prst="hexagon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85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893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Topic and problem description: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994" y="1463039"/>
            <a:ext cx="11169748" cy="5092506"/>
          </a:xfrm>
        </p:spPr>
        <p:txBody>
          <a:bodyPr/>
          <a:lstStyle/>
          <a:p>
            <a:pPr algn="ctr"/>
            <a:endParaRPr lang="en-US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06750113"/>
              </p:ext>
            </p:extLst>
          </p:nvPr>
        </p:nvGraphicFramePr>
        <p:xfrm>
          <a:off x="2031999" y="1350499"/>
          <a:ext cx="9472613" cy="5373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39483" y="5430129"/>
            <a:ext cx="32355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CCPs - Central </a:t>
            </a:r>
            <a:r>
              <a:rPr lang="en-US" sz="1600" b="1" i="1" dirty="0"/>
              <a:t>clearing </a:t>
            </a:r>
            <a:r>
              <a:rPr lang="en-US" sz="1600" b="1" i="1" dirty="0" smtClean="0"/>
              <a:t>counterparties</a:t>
            </a:r>
          </a:p>
          <a:p>
            <a:r>
              <a:rPr lang="en-US" sz="1600" b="1" i="1" dirty="0" smtClean="0"/>
              <a:t>DLT - </a:t>
            </a:r>
            <a:r>
              <a:rPr lang="en-US" sz="1600" b="1" i="1" dirty="0"/>
              <a:t>Distributed ledger technology</a:t>
            </a:r>
          </a:p>
        </p:txBody>
      </p:sp>
    </p:spTree>
    <p:extLst>
      <p:ext uri="{BB962C8B-B14F-4D97-AF65-F5344CB8AC3E}">
        <p14:creationId xmlns:p14="http://schemas.microsoft.com/office/powerpoint/2010/main" val="317118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46" y="624110"/>
            <a:ext cx="4313394" cy="1617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/>
              <a:t>Possible </a:t>
            </a:r>
            <a:r>
              <a:rPr lang="en-US" sz="2800" b="1" dirty="0"/>
              <a:t>benefits of </a:t>
            </a:r>
            <a:r>
              <a:rPr lang="en-US" sz="2800" b="1" dirty="0" smtClean="0"/>
              <a:t>Distributed </a:t>
            </a:r>
            <a:r>
              <a:rPr lang="en-US" sz="2800" b="1" dirty="0"/>
              <a:t>L</a:t>
            </a:r>
            <a:r>
              <a:rPr lang="en-US" sz="2800" b="1" dirty="0" smtClean="0"/>
              <a:t>edger </a:t>
            </a:r>
            <a:r>
              <a:rPr lang="en-US" sz="2800" b="1" dirty="0"/>
              <a:t>T</a:t>
            </a:r>
            <a:r>
              <a:rPr lang="en-US" sz="2800" b="1" dirty="0" smtClean="0"/>
              <a:t>echnology </a:t>
            </a:r>
            <a:r>
              <a:rPr lang="en-US" sz="2800" b="1" dirty="0"/>
              <a:t>for securities markets: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782026"/>
              </p:ext>
            </p:extLst>
          </p:nvPr>
        </p:nvGraphicFramePr>
        <p:xfrm>
          <a:off x="2589213" y="1772529"/>
          <a:ext cx="8915400" cy="4768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62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block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6215" y="170561"/>
            <a:ext cx="5280338" cy="2187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Key issues and possible risks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737600"/>
              </p:ext>
            </p:extLst>
          </p:nvPr>
        </p:nvGraphicFramePr>
        <p:xfrm>
          <a:off x="2589213" y="1519311"/>
          <a:ext cx="8915400" cy="48814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568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899738"/>
              </p:ext>
            </p:extLst>
          </p:nvPr>
        </p:nvGraphicFramePr>
        <p:xfrm>
          <a:off x="2228045" y="1197735"/>
          <a:ext cx="9276568" cy="4714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2" name="Picture 4" descr="Image result for blockchain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7"/>
          <a:stretch/>
        </p:blipFill>
        <p:spPr bwMode="auto">
          <a:xfrm>
            <a:off x="10175338" y="1249250"/>
            <a:ext cx="133641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97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attention! </a:t>
            </a:r>
            <a:r>
              <a:rPr lang="pl-PL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5770"/>
            <a:ext cx="8915400" cy="1339402"/>
          </a:xfrm>
        </p:spPr>
        <p:txBody>
          <a:bodyPr>
            <a:normAutofit/>
          </a:bodyPr>
          <a:lstStyle/>
          <a:p>
            <a:pPr algn="ctr"/>
            <a:r>
              <a:rPr lang="pl-PL" sz="2000" b="1" i="1" dirty="0" smtClean="0"/>
              <a:t>Questions? </a:t>
            </a:r>
            <a:endParaRPr lang="en-US" sz="2000" b="1" i="1" dirty="0"/>
          </a:p>
        </p:txBody>
      </p:sp>
      <p:pic>
        <p:nvPicPr>
          <p:cNvPr id="1026" name="Picture 2" descr="Image result for blockchain is everyw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330" y="2465013"/>
            <a:ext cx="5666704" cy="3907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2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841</TotalTime>
  <Words>237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Distributed ledger technology in securities payment, clearing and settlement  </vt:lpstr>
      <vt:lpstr>PowerPoint Presentation</vt:lpstr>
      <vt:lpstr>Topic and problem description: </vt:lpstr>
      <vt:lpstr>Possible benefits of Distributed Ledger Technology for securities markets:</vt:lpstr>
      <vt:lpstr>Key issues and possible risks</vt:lpstr>
      <vt:lpstr>PowerPoint Presentation</vt:lpstr>
      <vt:lpstr>Thank you for attention!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Kravchenko</dc:creator>
  <cp:lastModifiedBy>Olga Kravchenko</cp:lastModifiedBy>
  <cp:revision>19</cp:revision>
  <dcterms:created xsi:type="dcterms:W3CDTF">2018-07-07T07:00:33Z</dcterms:created>
  <dcterms:modified xsi:type="dcterms:W3CDTF">2018-07-08T10:53:06Z</dcterms:modified>
</cp:coreProperties>
</file>