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6" r:id="rId7"/>
    <p:sldId id="260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FAE8"/>
    <a:srgbClr val="BBFFEE"/>
    <a:srgbClr val="50FFFE"/>
    <a:srgbClr val="FFDAE7"/>
    <a:srgbClr val="FFB4B2"/>
    <a:srgbClr val="FF6669"/>
    <a:srgbClr val="E3000E"/>
    <a:srgbClr val="FF044F"/>
    <a:srgbClr val="532223"/>
    <a:srgbClr val="DD6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02"/>
    <p:restoredTop sz="94666"/>
  </p:normalViewPr>
  <p:slideViewPr>
    <p:cSldViewPr snapToGrid="0" snapToObjects="1">
      <p:cViewPr>
        <p:scale>
          <a:sx n="66" d="100"/>
          <a:sy n="66" d="100"/>
        </p:scale>
        <p:origin x="1120" y="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A0299-05EE-5048-92A4-11EA784D8BC1}" type="datetimeFigureOut">
              <a:rPr lang="en-US" smtClean="0"/>
              <a:t>7/12/18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450CA-7E55-544D-84A5-3D4A5D3E4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08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Google:</a:t>
            </a:r>
            <a:r>
              <a:rPr lang="en-US" baseline="0" dirty="0" smtClean="0"/>
              <a:t> Search Ads  and Native Banner Ads</a:t>
            </a:r>
            <a:br>
              <a:rPr lang="en-US" baseline="0" dirty="0" smtClean="0"/>
            </a:br>
            <a:r>
              <a:rPr lang="en-US" baseline="0" dirty="0" err="1" smtClean="0"/>
              <a:t>Youtube</a:t>
            </a:r>
            <a:r>
              <a:rPr lang="en-US" baseline="0" dirty="0" smtClean="0"/>
              <a:t>: Video </a:t>
            </a:r>
            <a:br>
              <a:rPr lang="en-US" baseline="0" dirty="0" smtClean="0"/>
            </a:br>
            <a:r>
              <a:rPr lang="en-US" dirty="0" smtClean="0"/>
              <a:t>Bitcoin</a:t>
            </a:r>
            <a:r>
              <a:rPr lang="en-US" baseline="0" dirty="0" smtClean="0"/>
              <a:t> Talk: Bounty and Airdrop </a:t>
            </a:r>
            <a:br>
              <a:rPr lang="en-US" baseline="0" dirty="0" smtClean="0"/>
            </a:br>
            <a:r>
              <a:rPr lang="en-US" baseline="0" dirty="0" smtClean="0"/>
              <a:t>Outbound: Cold Calling and Email to Potential Advisors and HNI’s</a:t>
            </a:r>
            <a:br>
              <a:rPr lang="en-US" baseline="0" dirty="0" smtClean="0"/>
            </a:br>
            <a:r>
              <a:rPr lang="en-US" baseline="0" dirty="0" smtClean="0"/>
              <a:t>Rating Website: Better listing and paid ratings </a:t>
            </a:r>
            <a:br>
              <a:rPr lang="en-US" baseline="0" dirty="0" smtClean="0"/>
            </a:br>
            <a:r>
              <a:rPr lang="en-US" baseline="0" dirty="0" smtClean="0"/>
              <a:t>Word of mouth: Meetups, Speaking at Conferences, Special Telegram and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Channel Like </a:t>
            </a:r>
            <a:r>
              <a:rPr lang="en-US" baseline="0" dirty="0" err="1" smtClean="0"/>
              <a:t>CoinCricle</a:t>
            </a:r>
            <a:r>
              <a:rPr lang="en-US" baseline="0" dirty="0" smtClean="0"/>
              <a:t> &amp; </a:t>
            </a:r>
            <a:r>
              <a:rPr lang="en-US" baseline="0" smtClean="0"/>
              <a:t>Coinleap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450CA-7E55-544D-84A5-3D4A5D3E45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00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450CA-7E55-544D-84A5-3D4A5D3E45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7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6118-3BEB-BC4D-8F31-2685EA7F3993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7E01-0004-2D4D-B9E4-E52BBB14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75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6118-3BEB-BC4D-8F31-2685EA7F3993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7E01-0004-2D4D-B9E4-E52BBB14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5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6118-3BEB-BC4D-8F31-2685EA7F3993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7E01-0004-2D4D-B9E4-E52BBB14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6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6118-3BEB-BC4D-8F31-2685EA7F3993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7E01-0004-2D4D-B9E4-E52BBB14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86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6118-3BEB-BC4D-8F31-2685EA7F3993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7E01-0004-2D4D-B9E4-E52BBB14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6118-3BEB-BC4D-8F31-2685EA7F3993}" type="datetimeFigureOut">
              <a:rPr lang="en-US" smtClean="0"/>
              <a:t>7/12/18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7E01-0004-2D4D-B9E4-E52BBB14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40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6118-3BEB-BC4D-8F31-2685EA7F3993}" type="datetimeFigureOut">
              <a:rPr lang="en-US" smtClean="0"/>
              <a:t>7/12/18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7E01-0004-2D4D-B9E4-E52BBB14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21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6118-3BEB-BC4D-8F31-2685EA7F3993}" type="datetimeFigureOut">
              <a:rPr lang="en-US" smtClean="0"/>
              <a:t>7/12/18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7E01-0004-2D4D-B9E4-E52BBB14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7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6118-3BEB-BC4D-8F31-2685EA7F3993}" type="datetimeFigureOut">
              <a:rPr lang="en-US" smtClean="0"/>
              <a:t>7/12/18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7E01-0004-2D4D-B9E4-E52BBB14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70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6118-3BEB-BC4D-8F31-2685EA7F3993}" type="datetimeFigureOut">
              <a:rPr lang="en-US" smtClean="0"/>
              <a:t>7/12/18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7E01-0004-2D4D-B9E4-E52BBB14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89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6118-3BEB-BC4D-8F31-2685EA7F3993}" type="datetimeFigureOut">
              <a:rPr lang="en-US" smtClean="0"/>
              <a:t>7/12/18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7E01-0004-2D4D-B9E4-E52BBB14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11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F6118-3BEB-BC4D-8F31-2685EA7F3993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B7E01-0004-2D4D-B9E4-E52BBB14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88215"/>
            <a:ext cx="12192000" cy="215118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Customer Acquisition Strategy of </a:t>
            </a:r>
            <a:r>
              <a:rPr lang="en-US" sz="5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Blockchain</a:t>
            </a: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Startups 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aising 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apital Through an ICO 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3999" y="6070060"/>
            <a:ext cx="9195881" cy="78794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MBA Thesis </a:t>
            </a:r>
            <a:endParaRPr lang="en-US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74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5419338" y="1604917"/>
            <a:ext cx="1728000" cy="1728000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6647"/>
            <a:ext cx="12192000" cy="1108804"/>
          </a:xfrm>
          <a:solidFill>
            <a:srgbClr val="B8FAE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About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Me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 t="25005" r="66567" b="61600"/>
          <a:stretch/>
        </p:blipFill>
        <p:spPr>
          <a:xfrm>
            <a:off x="5847605" y="1892917"/>
            <a:ext cx="871465" cy="1152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0" y="3572383"/>
            <a:ext cx="12192000" cy="3046988"/>
          </a:xfrm>
          <a:prstGeom prst="rect">
            <a:avLst/>
          </a:prstGeom>
          <a:solidFill>
            <a:srgbClr val="BBFFE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Name: Divy Damani</a:t>
            </a: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Nationality: Indian 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Short Profile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: 3</a:t>
            </a:r>
            <a:r>
              <a:rPr lang="en-US" sz="3200" baseline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rd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Generation Entrepreneur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                    Currently Pursuing - MBA in International Business</a:t>
            </a: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                    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Blockchain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and Crypto Enthusiast 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                    Digital marketer </a:t>
            </a:r>
          </a:p>
        </p:txBody>
      </p:sp>
    </p:spTree>
    <p:extLst>
      <p:ext uri="{BB962C8B-B14F-4D97-AF65-F5344CB8AC3E}">
        <p14:creationId xmlns:p14="http://schemas.microsoft.com/office/powerpoint/2010/main" val="204712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8716"/>
            <a:ext cx="12192000" cy="77092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AGENDA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19073"/>
            <a:ext cx="12192000" cy="25545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Introduction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Customer Acquisition Channels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Case Study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Interview Questions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83884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87" y="294623"/>
            <a:ext cx="12192000" cy="77092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Thesis Introduction</a:t>
            </a:r>
            <a:endParaRPr lang="en-US" sz="36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482501" y="1468200"/>
            <a:ext cx="2584810" cy="25545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Branding &amp; Marketing   </a:t>
            </a:r>
            <a:endParaRPr lang="en-US" sz="24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310503" y="4057130"/>
            <a:ext cx="2584810" cy="25545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Case Study </a:t>
            </a:r>
            <a:endParaRPr lang="en-US" sz="24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482501" y="4057130"/>
            <a:ext cx="2584810" cy="25545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Media Mix </a:t>
            </a:r>
            <a:endParaRPr lang="en-US" sz="24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310503" y="1429290"/>
            <a:ext cx="2584810" cy="25545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Customer Acquisition and Sales Funnel </a:t>
            </a:r>
          </a:p>
        </p:txBody>
      </p:sp>
    </p:spTree>
    <p:extLst>
      <p:ext uri="{BB962C8B-B14F-4D97-AF65-F5344CB8AC3E}">
        <p14:creationId xmlns:p14="http://schemas.microsoft.com/office/powerpoint/2010/main" val="15041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3E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485" y="287832"/>
            <a:ext cx="12192000" cy="77092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Customer Acquisition Channels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67319" y="1789886"/>
            <a:ext cx="2393004" cy="19455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Facebook &amp; Instagram Ads </a:t>
            </a:r>
            <a:endParaRPr lang="en-US" sz="24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96511" y="1789886"/>
            <a:ext cx="2393004" cy="19455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Google &amp;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Youtube</a:t>
            </a:r>
            <a:r>
              <a:rPr lang="en-US" sz="28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Ads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25703" y="1789886"/>
            <a:ext cx="2393004" cy="19455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Bitcoin Talk </a:t>
            </a:r>
            <a:endParaRPr lang="en-US" sz="28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754895" y="1789886"/>
            <a:ext cx="2393004" cy="19455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Twitter Ads</a:t>
            </a:r>
            <a:endParaRPr lang="en-US" sz="28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67319" y="3882009"/>
            <a:ext cx="2393004" cy="19455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Outbound marketing </a:t>
            </a:r>
            <a:endParaRPr lang="en-US" sz="24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96511" y="3882009"/>
            <a:ext cx="2393004" cy="19455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Roadshow </a:t>
            </a:r>
            <a:endParaRPr lang="en-US" sz="28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25703" y="3882009"/>
            <a:ext cx="2393004" cy="19455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Rating Websites</a:t>
            </a:r>
            <a:endParaRPr lang="en-US" sz="28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754895" y="3882009"/>
            <a:ext cx="2393004" cy="19455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W-O-M</a:t>
            </a:r>
            <a:endParaRPr lang="en-US" sz="28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47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" t="670" r="569" b="981"/>
          <a:stretch/>
        </p:blipFill>
        <p:spPr>
          <a:xfrm>
            <a:off x="2276272" y="1400783"/>
            <a:ext cx="7490298" cy="5233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ounded Rectangle 3"/>
          <p:cNvSpPr/>
          <p:nvPr/>
        </p:nvSpPr>
        <p:spPr>
          <a:xfrm>
            <a:off x="0" y="291829"/>
            <a:ext cx="12192000" cy="95331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Case Study </a:t>
            </a:r>
            <a:endParaRPr lang="en-US" sz="3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45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21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03115" y="488544"/>
            <a:ext cx="10908404" cy="59785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How 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to achieve product-market fit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? Generality is that there is no product.</a:t>
            </a:r>
            <a:endParaRPr lang="en-US" sz="28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nitial 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customer acquisition strategy? 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nitial 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marketing budget?</a:t>
            </a:r>
          </a:p>
          <a:p>
            <a:pPr marL="514350" indent="-514350">
              <a:buFontTx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atio </a:t>
            </a:r>
            <a: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of investors to bounty hunters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From a founders point of view, which strategy succeeded and which failed?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737" y="886427"/>
            <a:ext cx="8290297" cy="770923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imes New Roman" charset="0"/>
                <a:ea typeface="Times New Roman" charset="0"/>
                <a:cs typeface="Times New Roman" charset="0"/>
              </a:rPr>
              <a:t> Questions that haunt </a:t>
            </a:r>
            <a:endParaRPr lang="en-US" sz="4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80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19400"/>
            <a:ext cx="12192000" cy="1219200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DISCUSSION</a:t>
            </a:r>
            <a:endParaRPr lang="en-US" sz="7200" dirty="0">
              <a:solidFill>
                <a:srgbClr val="FF00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55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Headlines</Template>
  <TotalTime>725</TotalTime>
  <Words>150</Words>
  <Application>Microsoft Macintosh PowerPoint</Application>
  <PresentationFormat>Widescreen</PresentationFormat>
  <Paragraphs>40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Abadi MT Condensed Extra Bold</vt:lpstr>
      <vt:lpstr>Calibri</vt:lpstr>
      <vt:lpstr>Calibri Light</vt:lpstr>
      <vt:lpstr>Times New Roman</vt:lpstr>
      <vt:lpstr>Arial</vt:lpstr>
      <vt:lpstr>Office Theme</vt:lpstr>
      <vt:lpstr>Customer Acquisition Strategy of Blockchain Startups Raising Capital Through an ICO </vt:lpstr>
      <vt:lpstr>About Me</vt:lpstr>
      <vt:lpstr>AGENDA</vt:lpstr>
      <vt:lpstr>Thesis Introduction</vt:lpstr>
      <vt:lpstr>Customer Acquisition Channels </vt:lpstr>
      <vt:lpstr>PowerPoint Presentation</vt:lpstr>
      <vt:lpstr> Questions that haunt </vt:lpstr>
      <vt:lpstr>DISCUSSION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EASY GO</dc:title>
  <dc:creator>Radityo Prakoso</dc:creator>
  <cp:lastModifiedBy>Divy Manish Damani</cp:lastModifiedBy>
  <cp:revision>39</cp:revision>
  <dcterms:created xsi:type="dcterms:W3CDTF">2017-01-18T09:38:59Z</dcterms:created>
  <dcterms:modified xsi:type="dcterms:W3CDTF">2018-07-12T20:07:42Z</dcterms:modified>
</cp:coreProperties>
</file>